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4"/>
  </p:handoutMasterIdLst>
  <p:sldIdLst>
    <p:sldId id="318" r:id="rId3"/>
    <p:sldId id="262" r:id="rId5"/>
    <p:sldId id="321" r:id="rId6"/>
    <p:sldId id="323" r:id="rId7"/>
    <p:sldId id="258" r:id="rId8"/>
    <p:sldId id="324" r:id="rId9"/>
    <p:sldId id="300" r:id="rId10"/>
    <p:sldId id="303" r:id="rId11"/>
    <p:sldId id="259" r:id="rId12"/>
    <p:sldId id="353" r:id="rId13"/>
    <p:sldId id="352" r:id="rId14"/>
    <p:sldId id="354" r:id="rId15"/>
    <p:sldId id="355" r:id="rId16"/>
    <p:sldId id="315" r:id="rId17"/>
    <p:sldId id="379" r:id="rId18"/>
    <p:sldId id="380" r:id="rId19"/>
    <p:sldId id="320" r:id="rId20"/>
    <p:sldId id="304" r:id="rId21"/>
    <p:sldId id="309" r:id="rId22"/>
    <p:sldId id="356" r:id="rId23"/>
    <p:sldId id="357" r:id="rId24"/>
    <p:sldId id="358" r:id="rId25"/>
    <p:sldId id="359" r:id="rId26"/>
    <p:sldId id="360" r:id="rId27"/>
    <p:sldId id="361" r:id="rId28"/>
    <p:sldId id="362" r:id="rId29"/>
    <p:sldId id="363" r:id="rId30"/>
    <p:sldId id="364" r:id="rId31"/>
    <p:sldId id="365" r:id="rId32"/>
    <p:sldId id="366" r:id="rId33"/>
    <p:sldId id="367" r:id="rId34"/>
    <p:sldId id="369" r:id="rId35"/>
    <p:sldId id="368" r:id="rId36"/>
    <p:sldId id="381" r:id="rId37"/>
    <p:sldId id="319" r:id="rId38"/>
    <p:sldId id="382" r:id="rId39"/>
    <p:sldId id="383" r:id="rId40"/>
    <p:sldId id="384" r:id="rId41"/>
    <p:sldId id="326" r:id="rId42"/>
    <p:sldId id="311" r:id="rId43"/>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春波 赵" initials="春波"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1DD41"/>
    <a:srgbClr val="3D504B"/>
    <a:srgbClr val="DF3621"/>
    <a:srgbClr val="5E7465"/>
    <a:srgbClr val="5C7672"/>
    <a:srgbClr val="3B5246"/>
    <a:srgbClr val="5F8D8D"/>
    <a:srgbClr val="626262"/>
    <a:srgbClr val="224053"/>
    <a:srgbClr val="273C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50" d="100"/>
          <a:sy n="50" d="100"/>
        </p:scale>
        <p:origin x="566" y="773"/>
      </p:cViewPr>
      <p:guideLst>
        <p:guide orient="horz" pos="2160"/>
        <p:guide pos="2885"/>
      </p:guideLst>
    </p:cSldViewPr>
  </p:slideViewPr>
  <p:notesTextViewPr>
    <p:cViewPr>
      <p:scale>
        <a:sx n="1" d="1"/>
        <a:sy n="1" d="1"/>
      </p:scale>
      <p:origin x="0" y="0"/>
    </p:cViewPr>
  </p:notesTextViewPr>
  <p:sorterViewPr showFormatting="0">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commentAuthors" Target="commentAuthors.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Arial" panose="020B0604020202020204" pitchFamily="34" charset="0"/>
              </a:defRPr>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Arial" panose="020B0604020202020204" pitchFamily="34" charset="0"/>
              </a:defRPr>
            </a:lvl1pPr>
          </a:lstStyle>
          <a:p>
            <a:pPr fontAlgn="base"/>
            <a:fld id="{D2A48B96-639E-45A3-A0BA-2464DFDB1FAA}" type="datetimeFigureOut">
              <a:rPr lang="zh-CN" altLang="en-US" strike="noStrike" noProof="1" smtClean="0">
                <a:latin typeface="Calibri" panose="020F0502020204030204" pitchFamily="34" charset="0"/>
                <a:ea typeface="Arial" panose="020B0604020202020204" pitchFamily="34" charset="0"/>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nchorCtr="0"/>
          <a:lstStyle/>
          <a:p>
            <a:pPr lvl="0"/>
            <a:r>
              <a:rPr lang="zh-CN" altLang="en-US"/>
              <a:t>Click to edit Master text style</a:t>
            </a:r>
            <a:endParaRPr lang="zh-CN" altLang="en-US"/>
          </a:p>
          <a:p>
            <a:pPr lvl="1" indent="0"/>
            <a:r>
              <a:rPr lang="zh-CN" altLang="en-US"/>
              <a:t>Second level</a:t>
            </a:r>
            <a:endParaRPr lang="zh-CN" altLang="en-US"/>
          </a:p>
          <a:p>
            <a:pPr lvl="2" indent="0"/>
            <a:r>
              <a:rPr lang="zh-CN" altLang="en-US"/>
              <a:t>Third level</a:t>
            </a:r>
            <a:endParaRPr lang="zh-CN" altLang="en-US"/>
          </a:p>
          <a:p>
            <a:pPr lvl="3" indent="0"/>
            <a:r>
              <a:rPr lang="zh-CN" altLang="en-US"/>
              <a:t>Fourth level</a:t>
            </a:r>
            <a:endParaRPr lang="zh-CN" altLang="en-US"/>
          </a:p>
          <a:p>
            <a:pPr lvl="4" indent="0"/>
            <a:r>
              <a:rPr lang="zh-CN" altLang="en-US"/>
              <a:t>Fifth level</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ea typeface="Arial" panose="020B0604020202020204" pitchFamily="34" charset="0"/>
              </a:defRPr>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ea typeface="Arial" panose="020B0604020202020204" pitchFamily="34" charset="0"/>
              </a:defRPr>
            </a:lvl1pPr>
          </a:lstStyle>
          <a:p>
            <a:pPr fontAlgn="base"/>
            <a:fld id="{A6837353-30EB-4A48-80EB-173D804AEFBD}" type="slidenum">
              <a:rPr lang="zh-CN" altLang="en-US" strike="noStrike" noProof="1" smtClean="0">
                <a:latin typeface="Calibri" panose="020F0502020204030204" pitchFamily="34" charset="0"/>
                <a:ea typeface="Arial" panose="020B0604020202020204" pitchFamily="34" charset="0"/>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Arial" panose="020B0604020202020204" pitchFamily="34" charset="0"/>
        <a:cs typeface="+mn-cs"/>
      </a:defRPr>
    </a:lvl1pPr>
    <a:lvl2pPr marL="457200" algn="l" defTabSz="914400" rtl="0" eaLnBrk="1" latinLnBrk="0" hangingPunct="1">
      <a:defRPr sz="1200" kern="1200">
        <a:solidFill>
          <a:schemeClr val="tx1"/>
        </a:solidFill>
        <a:latin typeface="+mn-lt"/>
        <a:ea typeface="Arial" panose="020B0604020202020204" pitchFamily="34" charset="0"/>
        <a:cs typeface="+mn-cs"/>
      </a:defRPr>
    </a:lvl2pPr>
    <a:lvl3pPr marL="914400" algn="l" defTabSz="914400" rtl="0" eaLnBrk="1" latinLnBrk="0" hangingPunct="1">
      <a:defRPr sz="1200" kern="1200">
        <a:solidFill>
          <a:schemeClr val="tx1"/>
        </a:solidFill>
        <a:latin typeface="+mn-lt"/>
        <a:ea typeface="Arial" panose="020B0604020202020204" pitchFamily="34" charset="0"/>
        <a:cs typeface="+mn-cs"/>
      </a:defRPr>
    </a:lvl3pPr>
    <a:lvl4pPr marL="1371600" algn="l" defTabSz="914400" rtl="0" eaLnBrk="1" latinLnBrk="0" hangingPunct="1">
      <a:defRPr sz="1200" kern="1200">
        <a:solidFill>
          <a:schemeClr val="tx1"/>
        </a:solidFill>
        <a:latin typeface="+mn-lt"/>
        <a:ea typeface="Arial" panose="020B0604020202020204" pitchFamily="34" charset="0"/>
        <a:cs typeface="+mn-cs"/>
      </a:defRPr>
    </a:lvl4pPr>
    <a:lvl5pPr marL="1828800" algn="l" defTabSz="914400" rtl="0" eaLnBrk="1" latinLnBrk="0" hangingPunct="1">
      <a:defRPr sz="1200" kern="1200">
        <a:solidFill>
          <a:schemeClr val="tx1"/>
        </a:solidFill>
        <a:latin typeface="+mn-lt"/>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a:t>Click to edit Master title style</a:t>
            </a:r>
            <a:endParaRPr lang="zh-CN" altLang="en-US" strike="noStrike" noProof="1"/>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Click to edit Master title style</a:t>
            </a:r>
            <a:endParaRPr lang="zh-CN" altLang="en-US"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B2528DD-0755-41F3-A472-C0D4F252D257}"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panose="020B0604020202020204" pitchFamily="34" charset="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Click to edit Master title style</a:t>
            </a:r>
            <a:endParaRPr lang="zh-CN" altLang="en-US" strike="noStrike" noProof="1"/>
          </a:p>
        </p:txBody>
      </p:sp>
      <p:sp>
        <p:nvSpPr>
          <p:cNvPr id="3" name="内容占位符 2"/>
          <p:cNvSpPr>
            <a:spLocks noGrp="1"/>
          </p:cNvSpPr>
          <p:nvPr>
            <p:ph idx="1" hasCustomPrompt="1"/>
          </p:nvPr>
        </p:nvSpPr>
        <p:spPr/>
        <p:txBody>
          <a:bodyPr/>
          <a:lstStyle/>
          <a:p>
            <a:pPr lvl="0" fontAlgn="auto"/>
            <a:r>
              <a:rPr lang="zh-CN" altLang="en-US" strike="noStrike" noProof="1" smtClean="0"/>
              <a:t>Click to edit Master text style</a:t>
            </a:r>
            <a:endParaRPr lang="zh-CN" altLang="en-US" strike="noStrike" noProof="1" smtClean="0"/>
          </a:p>
          <a:p>
            <a:pPr lvl="1" fontAlgn="auto"/>
            <a:r>
              <a:rPr lang="zh-CN" altLang="en-US" strike="noStrike" noProof="1" smtClean="0"/>
              <a:t>Second level</a:t>
            </a:r>
            <a:endParaRPr lang="zh-CN" altLang="en-US" strike="noStrike" noProof="1" smtClean="0"/>
          </a:p>
          <a:p>
            <a:pPr lvl="2" fontAlgn="auto"/>
            <a:r>
              <a:rPr lang="zh-CN" altLang="en-US" strike="noStrike" noProof="1" smtClean="0"/>
              <a:t>Third level</a:t>
            </a:r>
            <a:endParaRPr lang="zh-CN" altLang="en-US" strike="noStrike" noProof="1" smtClean="0"/>
          </a:p>
          <a:p>
            <a:pPr lvl="3" fontAlgn="auto"/>
            <a:r>
              <a:rPr lang="zh-CN" altLang="en-US" strike="noStrike" noProof="1" smtClean="0"/>
              <a:t>Fourth level</a:t>
            </a:r>
            <a:endParaRPr lang="zh-CN" altLang="en-US" strike="noStrike" noProof="1" smtClean="0"/>
          </a:p>
          <a:p>
            <a:pPr lvl="4" fontAlgn="auto"/>
            <a:r>
              <a:rPr lang="zh-CN" altLang="en-US" strike="noStrike" noProof="1"/>
              <a:t>Fifth level</a:t>
            </a:r>
            <a:endParaRPr lang="zh-CN" altLang="en-US"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B2528DD-0755-41F3-A472-C0D4F252D257}"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panose="020B0604020202020204" pitchFamily="34" charset="0"/>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p:ph type="title"/>
          </p:nvPr>
        </p:nvSpPr>
        <p:spPr>
          <a:xfrm>
            <a:off x="1661160" y="365125"/>
            <a:ext cx="8869680" cy="671195"/>
          </a:xfrm>
        </p:spPr>
        <p:txBody>
          <a:bodyPr/>
          <a:lstStyle>
            <a:lvl1pPr algn="ctr">
              <a:defRPr b="1">
                <a:solidFill>
                  <a:srgbClr val="332D2D"/>
                </a:solidFill>
              </a:defRPr>
            </a:lvl1pPr>
          </a:lstStyle>
          <a:p>
            <a:r>
              <a:rPr lang="zh-CN" altLang="en-US" smtClean="0"/>
              <a:t>Click to edit Master title style</a:t>
            </a:r>
            <a:endParaRPr lang="zh-CN" altLang="en-US" smtClean="0"/>
          </a:p>
        </p:txBody>
      </p:sp>
      <p:sp>
        <p:nvSpPr>
          <p:cNvPr id="3" name="日期占位符 2"/>
          <p:cNvSpPr>
            <a:spLocks noGrp="1"/>
          </p:cNvSpPr>
          <p:nvPr>
            <p:ph type="dt" sz="half" idx="10"/>
          </p:nvPr>
        </p:nvSpPr>
        <p:spPr/>
        <p:txBody>
          <a:bodyPr/>
          <a:lstStyle/>
          <a:p>
            <a:fld id="{12711BBB-1695-42D8-9491-D28DC7CFDEA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5E6532C-EE3F-40F0-86BE-983BA5E621D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9" name="矩形 8"/>
          <p:cNvSpPr/>
          <p:nvPr userDrawn="1"/>
        </p:nvSpPr>
        <p:spPr>
          <a:xfrm>
            <a:off x="0" y="0"/>
            <a:ext cx="78943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p:cNvSpPr>
            <a:spLocks noGrp="1"/>
          </p:cNvSpPr>
          <p:nvPr>
            <p:ph type="pic" sz="quarter" idx="16"/>
          </p:nvPr>
        </p:nvSpPr>
        <p:spPr>
          <a:xfrm>
            <a:off x="5029200" y="1346200"/>
            <a:ext cx="5730875" cy="4165600"/>
          </a:xfrm>
        </p:spPr>
        <p:txBody>
          <a:bodyPr/>
          <a:lstStyle/>
          <a:p>
            <a:endParaRPr lang="zh-CN" altLang="en-US"/>
          </a:p>
        </p:txBody>
      </p:sp>
      <p:sp>
        <p:nvSpPr>
          <p:cNvPr id="10" name="矩形 9"/>
          <p:cNvSpPr/>
          <p:nvPr userDrawn="1"/>
        </p:nvSpPr>
        <p:spPr>
          <a:xfrm>
            <a:off x="-182880" y="5638801"/>
            <a:ext cx="8077200" cy="3823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6"/>
          <p:cNvSpPr>
            <a:spLocks noGrp="1"/>
          </p:cNvSpPr>
          <p:nvPr>
            <p:ph type="body" sz="quarter" idx="15"/>
          </p:nvPr>
        </p:nvSpPr>
        <p:spPr>
          <a:xfrm>
            <a:off x="520700" y="3386988"/>
            <a:ext cx="5595938" cy="749300"/>
          </a:xfrm>
        </p:spPr>
        <p:txBody>
          <a:bodyPr anchor="ctr">
            <a:normAutofit/>
          </a:bodyPr>
          <a:lstStyle>
            <a:lvl1pPr marL="0" indent="0" algn="l">
              <a:buFontTx/>
              <a:buNone/>
              <a:defRPr sz="1800">
                <a:solidFill>
                  <a:schemeClr val="bg1"/>
                </a:solidFill>
              </a:defRPr>
            </a:lvl1pPr>
            <a:lvl2pPr marL="457200" indent="0">
              <a:buNone/>
              <a:defRPr/>
            </a:lvl2pPr>
          </a:lstStyle>
          <a:p>
            <a:pPr lvl="0"/>
            <a:r>
              <a:rPr lang="zh-CN" altLang="en-US" dirty="0"/>
              <a:t>单击此处编辑母版文本样式</a:t>
            </a:r>
            <a:endParaRPr lang="zh-CN" altLang="en-US" dirty="0"/>
          </a:p>
        </p:txBody>
      </p:sp>
      <p:sp>
        <p:nvSpPr>
          <p:cNvPr id="12" name="文本占位符 14"/>
          <p:cNvSpPr>
            <a:spLocks noGrp="1"/>
          </p:cNvSpPr>
          <p:nvPr>
            <p:ph type="body" sz="quarter" idx="14" hasCustomPrompt="1"/>
          </p:nvPr>
        </p:nvSpPr>
        <p:spPr>
          <a:xfrm>
            <a:off x="520700" y="1855502"/>
            <a:ext cx="5575300" cy="1573498"/>
          </a:xfrm>
        </p:spPr>
        <p:txBody>
          <a:bodyPr anchor="ctr">
            <a:noAutofit/>
          </a:bodyPr>
          <a:lstStyle>
            <a:lvl1pPr marL="0" indent="0" algn="l">
              <a:buFontTx/>
              <a:buNone/>
              <a:defRPr sz="4800">
                <a:solidFill>
                  <a:schemeClr val="bg1"/>
                </a:solidFill>
              </a:defRPr>
            </a:lvl1pPr>
          </a:lstStyle>
          <a:p>
            <a:pPr lvl="0"/>
            <a:r>
              <a:rPr lang="zh-CN" altLang="en-US" dirty="0"/>
              <a:t>单击编辑文本</a:t>
            </a:r>
            <a:endParaRPr lang="zh-CN" altLang="en-US" dirty="0"/>
          </a:p>
        </p:txBody>
      </p:sp>
      <p:sp>
        <p:nvSpPr>
          <p:cNvPr id="13" name="矩形 12"/>
          <p:cNvSpPr/>
          <p:nvPr userDrawn="1"/>
        </p:nvSpPr>
        <p:spPr>
          <a:xfrm>
            <a:off x="5029200" y="844756"/>
            <a:ext cx="7162800" cy="3744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竖排文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矩形 12"/>
          <p:cNvSpPr/>
          <p:nvPr userDrawn="1"/>
        </p:nvSpPr>
        <p:spPr>
          <a:xfrm>
            <a:off x="0" y="0"/>
            <a:ext cx="12192000" cy="6858000"/>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16"/>
          <p:cNvSpPr>
            <a:spLocks noGrp="1"/>
          </p:cNvSpPr>
          <p:nvPr>
            <p:ph type="body" sz="quarter" idx="15"/>
          </p:nvPr>
        </p:nvSpPr>
        <p:spPr>
          <a:xfrm>
            <a:off x="3298031" y="3935165"/>
            <a:ext cx="5595938" cy="749300"/>
          </a:xfrm>
        </p:spPr>
        <p:txBody>
          <a:bodyPr anchor="ctr">
            <a:normAutofit/>
          </a:bodyPr>
          <a:lstStyle>
            <a:lvl1pPr marL="0" indent="0" algn="ctr">
              <a:buFontTx/>
              <a:buNone/>
              <a:defRPr sz="1800">
                <a:solidFill>
                  <a:schemeClr val="bg1"/>
                </a:solidFill>
              </a:defRPr>
            </a:lvl1pPr>
            <a:lvl2pPr marL="457200" indent="0">
              <a:buNone/>
              <a:defRPr/>
            </a:lvl2pPr>
          </a:lstStyle>
          <a:p>
            <a:pPr lvl="0"/>
            <a:r>
              <a:rPr lang="zh-CN" altLang="en-US" dirty="0"/>
              <a:t>单击此处编辑母版文本样式</a:t>
            </a:r>
            <a:endParaRPr lang="zh-CN" altLang="en-US" dirty="0"/>
          </a:p>
        </p:txBody>
      </p:sp>
      <p:sp>
        <p:nvSpPr>
          <p:cNvPr id="11" name="文本占位符 14"/>
          <p:cNvSpPr>
            <a:spLocks noGrp="1"/>
          </p:cNvSpPr>
          <p:nvPr>
            <p:ph type="body" sz="quarter" idx="14" hasCustomPrompt="1"/>
          </p:nvPr>
        </p:nvSpPr>
        <p:spPr>
          <a:xfrm>
            <a:off x="3308350" y="2403679"/>
            <a:ext cx="5575300" cy="1573498"/>
          </a:xfrm>
        </p:spPr>
        <p:txBody>
          <a:bodyPr anchor="ctr">
            <a:noAutofit/>
          </a:bodyPr>
          <a:lstStyle>
            <a:lvl1pPr marL="0" indent="0" algn="ctr">
              <a:buFontTx/>
              <a:buNone/>
              <a:defRPr sz="4800">
                <a:solidFill>
                  <a:schemeClr val="bg1"/>
                </a:solidFill>
              </a:defRPr>
            </a:lvl1pPr>
          </a:lstStyle>
          <a:p>
            <a:pPr lvl="0"/>
            <a:r>
              <a:rPr lang="zh-CN" altLang="en-US" dirty="0"/>
              <a:t>单击编辑文本</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5" name="稻壳儿春秋广告/盗版必究        原创来源：http://chn.docer.com/works?userid=199329941#!/work_time"/>
          <p:cNvSpPr>
            <a:spLocks noGrp="1"/>
          </p:cNvSpPr>
          <p:nvPr>
            <p:ph type="pic" sz="quarter" idx="10"/>
          </p:nvPr>
        </p:nvSpPr>
        <p:spPr>
          <a:xfrm>
            <a:off x="-1" y="1594687"/>
            <a:ext cx="3840480" cy="4231937"/>
          </a:xfrm>
          <a:custGeom>
            <a:avLst/>
            <a:gdLst>
              <a:gd name="connsiteX0" fmla="*/ 0 w 3840480"/>
              <a:gd name="connsiteY0" fmla="*/ 0 h 4231937"/>
              <a:gd name="connsiteX1" fmla="*/ 3840480 w 3840480"/>
              <a:gd name="connsiteY1" fmla="*/ 0 h 4231937"/>
              <a:gd name="connsiteX2" fmla="*/ 3840480 w 3840480"/>
              <a:gd name="connsiteY2" fmla="*/ 4231937 h 4231937"/>
              <a:gd name="connsiteX3" fmla="*/ 0 w 3840480"/>
              <a:gd name="connsiteY3" fmla="*/ 4231937 h 4231937"/>
            </a:gdLst>
            <a:ahLst/>
            <a:cxnLst>
              <a:cxn ang="0">
                <a:pos x="connsiteX0" y="connsiteY0"/>
              </a:cxn>
              <a:cxn ang="0">
                <a:pos x="connsiteX1" y="connsiteY1"/>
              </a:cxn>
              <a:cxn ang="0">
                <a:pos x="connsiteX2" y="connsiteY2"/>
              </a:cxn>
              <a:cxn ang="0">
                <a:pos x="connsiteX3" y="connsiteY3"/>
              </a:cxn>
            </a:cxnLst>
            <a:rect l="l" t="t" r="r" b="b"/>
            <a:pathLst>
              <a:path w="3840480" h="4231937">
                <a:moveTo>
                  <a:pt x="0" y="0"/>
                </a:moveTo>
                <a:lnTo>
                  <a:pt x="3840480" y="0"/>
                </a:lnTo>
                <a:lnTo>
                  <a:pt x="3840480" y="4231937"/>
                </a:lnTo>
                <a:lnTo>
                  <a:pt x="0" y="4231937"/>
                </a:lnTo>
                <a:close/>
              </a:path>
            </a:pathLst>
          </a:custGeom>
        </p:spPr>
        <p:txBody>
          <a:bodyPr wrap="square">
            <a:noAutofit/>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lstStyle/>
          <a:p>
            <a:pPr lvl="0"/>
            <a:r>
              <a:rPr lang="zh-CN" altLang="en-US" dirty="0"/>
              <a:t>Click to edit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nchorCtr="0"/>
          <a:lstStyle/>
          <a:p>
            <a:pPr lvl="0"/>
            <a:r>
              <a:rPr lang="zh-CN" altLang="en-US" dirty="0"/>
              <a:t>Click to edit Master text style</a:t>
            </a:r>
            <a:endParaRPr lang="zh-CN" altLang="en-US" dirty="0"/>
          </a:p>
          <a:p>
            <a:pPr lvl="1" indent="-228600"/>
            <a:r>
              <a:rPr lang="zh-CN" altLang="en-US" dirty="0"/>
              <a:t>Second level</a:t>
            </a:r>
            <a:endParaRPr lang="zh-CN" altLang="en-US" dirty="0"/>
          </a:p>
          <a:p>
            <a:pPr lvl="2" indent="-228600"/>
            <a:r>
              <a:rPr lang="zh-CN" altLang="en-US" dirty="0"/>
              <a:t>Third level</a:t>
            </a:r>
            <a:endParaRPr lang="zh-CN" altLang="en-US" dirty="0"/>
          </a:p>
          <a:p>
            <a:pPr lvl="3" indent="-228600"/>
            <a:r>
              <a:rPr lang="zh-CN" altLang="en-US" dirty="0"/>
              <a:t>Fourth level</a:t>
            </a:r>
            <a:endParaRPr lang="zh-CN" altLang="en-US" dirty="0"/>
          </a:p>
          <a:p>
            <a:pPr lvl="4" indent="-228600"/>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6B2528DD-0755-41F3-A472-C0D4F252D257}"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em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7.png"/><Relationship Id="rId1" Type="http://schemas.openxmlformats.org/officeDocument/2006/relationships/image" Target="../media/image26.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8.emf"/></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3.png"/><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5.png"/><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7.png"/><Relationship Id="rId1"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48.png"/><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7.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图片 56"/>
          <p:cNvPicPr>
            <a:picLocks noChangeAspect="1"/>
          </p:cNvPicPr>
          <p:nvPr/>
        </p:nvPicPr>
        <p:blipFill>
          <a:blip r:embed="rId1"/>
          <a:srcRect t="25578" b="10794"/>
          <a:stretch>
            <a:fillRect/>
          </a:stretch>
        </p:blipFill>
        <p:spPr>
          <a:xfrm>
            <a:off x="-32929" y="-18602"/>
            <a:ext cx="12256679" cy="6894382"/>
          </a:xfrm>
          <a:prstGeom prst="rect">
            <a:avLst/>
          </a:prstGeom>
          <a:noFill/>
          <a:ln w="9525">
            <a:noFill/>
          </a:ln>
        </p:spPr>
      </p:pic>
      <p:sp>
        <p:nvSpPr>
          <p:cNvPr id="58" name="梯形 4"/>
          <p:cNvSpPr/>
          <p:nvPr/>
        </p:nvSpPr>
        <p:spPr>
          <a:xfrm>
            <a:off x="0" y="3771900"/>
            <a:ext cx="12191365" cy="3114675"/>
          </a:xfrm>
          <a:custGeom>
            <a:avLst/>
            <a:gdLst>
              <a:gd name="connsiteX0" fmla="*/ 0 w 5334000"/>
              <a:gd name="connsiteY0" fmla="*/ 6858000 h 6858000"/>
              <a:gd name="connsiteX1" fmla="*/ 1333500 w 5334000"/>
              <a:gd name="connsiteY1" fmla="*/ 0 h 6858000"/>
              <a:gd name="connsiteX2" fmla="*/ 4000500 w 5334000"/>
              <a:gd name="connsiteY2" fmla="*/ 0 h 6858000"/>
              <a:gd name="connsiteX3" fmla="*/ 5334000 w 5334000"/>
              <a:gd name="connsiteY3" fmla="*/ 6858000 h 6858000"/>
              <a:gd name="connsiteX4" fmla="*/ 0 w 5334000"/>
              <a:gd name="connsiteY4" fmla="*/ 6858000 h 6858000"/>
              <a:gd name="connsiteX0-1" fmla="*/ 0 w 5343525"/>
              <a:gd name="connsiteY0-2" fmla="*/ 6858000 h 6858000"/>
              <a:gd name="connsiteX1-3" fmla="*/ 1333500 w 5343525"/>
              <a:gd name="connsiteY1-4" fmla="*/ 0 h 6858000"/>
              <a:gd name="connsiteX2-5" fmla="*/ 5343525 w 5343525"/>
              <a:gd name="connsiteY2-6" fmla="*/ 0 h 6858000"/>
              <a:gd name="connsiteX3-7" fmla="*/ 5334000 w 5343525"/>
              <a:gd name="connsiteY3-8" fmla="*/ 6858000 h 6858000"/>
              <a:gd name="connsiteX4-9" fmla="*/ 0 w 5343525"/>
              <a:gd name="connsiteY4-10" fmla="*/ 6858000 h 6858000"/>
              <a:gd name="connsiteX0-11" fmla="*/ 0 w 7058025"/>
              <a:gd name="connsiteY0-12" fmla="*/ 6886575 h 6886575"/>
              <a:gd name="connsiteX1-13" fmla="*/ 3048000 w 7058025"/>
              <a:gd name="connsiteY1-14" fmla="*/ 0 h 6886575"/>
              <a:gd name="connsiteX2-15" fmla="*/ 7058025 w 7058025"/>
              <a:gd name="connsiteY2-16" fmla="*/ 0 h 6886575"/>
              <a:gd name="connsiteX3-17" fmla="*/ 7048500 w 7058025"/>
              <a:gd name="connsiteY3-18" fmla="*/ 6858000 h 6886575"/>
              <a:gd name="connsiteX4-19" fmla="*/ 0 w 7058025"/>
              <a:gd name="connsiteY4-20" fmla="*/ 6886575 h 6886575"/>
              <a:gd name="connsiteX0-21" fmla="*/ 0 w 7058025"/>
              <a:gd name="connsiteY0-22" fmla="*/ 6886575 h 6886575"/>
              <a:gd name="connsiteX1-23" fmla="*/ 3876675 w 7058025"/>
              <a:gd name="connsiteY1-24" fmla="*/ 28575 h 6886575"/>
              <a:gd name="connsiteX2-25" fmla="*/ 7058025 w 7058025"/>
              <a:gd name="connsiteY2-26" fmla="*/ 0 h 6886575"/>
              <a:gd name="connsiteX3-27" fmla="*/ 7048500 w 7058025"/>
              <a:gd name="connsiteY3-28" fmla="*/ 6858000 h 6886575"/>
              <a:gd name="connsiteX4-29" fmla="*/ 0 w 7058025"/>
              <a:gd name="connsiteY4-30" fmla="*/ 6886575 h 6886575"/>
              <a:gd name="connsiteX0-31" fmla="*/ 0 w 7058025"/>
              <a:gd name="connsiteY0-32" fmla="*/ 6886575 h 6886575"/>
              <a:gd name="connsiteX1-33" fmla="*/ 3876675 w 7058025"/>
              <a:gd name="connsiteY1-34" fmla="*/ 0 h 6886575"/>
              <a:gd name="connsiteX2-35" fmla="*/ 7058025 w 7058025"/>
              <a:gd name="connsiteY2-36" fmla="*/ 0 h 6886575"/>
              <a:gd name="connsiteX3-37" fmla="*/ 7048500 w 7058025"/>
              <a:gd name="connsiteY3-38" fmla="*/ 6858000 h 6886575"/>
              <a:gd name="connsiteX4-39" fmla="*/ 0 w 7058025"/>
              <a:gd name="connsiteY4-40" fmla="*/ 6886575 h 6886575"/>
              <a:gd name="connsiteX0-41" fmla="*/ 0 w 7058025"/>
              <a:gd name="connsiteY0-42" fmla="*/ 6886575 h 6886575"/>
              <a:gd name="connsiteX1-43" fmla="*/ 4648200 w 7058025"/>
              <a:gd name="connsiteY1-44" fmla="*/ 0 h 6886575"/>
              <a:gd name="connsiteX2-45" fmla="*/ 7058025 w 7058025"/>
              <a:gd name="connsiteY2-46" fmla="*/ 0 h 6886575"/>
              <a:gd name="connsiteX3-47" fmla="*/ 7048500 w 7058025"/>
              <a:gd name="connsiteY3-48" fmla="*/ 6858000 h 6886575"/>
              <a:gd name="connsiteX4-49" fmla="*/ 0 w 7058025"/>
              <a:gd name="connsiteY4-50" fmla="*/ 6886575 h 6886575"/>
              <a:gd name="connsiteX0-51" fmla="*/ 0 w 7172325"/>
              <a:gd name="connsiteY0-52" fmla="*/ 6886575 h 6886575"/>
              <a:gd name="connsiteX1-53" fmla="*/ 4762500 w 7172325"/>
              <a:gd name="connsiteY1-54" fmla="*/ 0 h 6886575"/>
              <a:gd name="connsiteX2-55" fmla="*/ 7172325 w 7172325"/>
              <a:gd name="connsiteY2-56" fmla="*/ 0 h 6886575"/>
              <a:gd name="connsiteX3-57" fmla="*/ 7162800 w 7172325"/>
              <a:gd name="connsiteY3-58" fmla="*/ 6858000 h 6886575"/>
              <a:gd name="connsiteX4-59" fmla="*/ 0 w 7172325"/>
              <a:gd name="connsiteY4-60" fmla="*/ 6886575 h 68865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72325" h="6886575">
                <a:moveTo>
                  <a:pt x="0" y="6886575"/>
                </a:moveTo>
                <a:lnTo>
                  <a:pt x="4762500" y="0"/>
                </a:lnTo>
                <a:lnTo>
                  <a:pt x="7172325" y="0"/>
                </a:lnTo>
                <a:lnTo>
                  <a:pt x="7162800" y="6858000"/>
                </a:lnTo>
                <a:lnTo>
                  <a:pt x="0" y="6886575"/>
                </a:lnTo>
                <a:close/>
              </a:path>
            </a:pathLst>
          </a:cu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pic>
        <p:nvPicPr>
          <p:cNvPr id="12" name="Picture 11" descr="Text&#10;&#10;Description automatically generated with low confiden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944" y="111358"/>
            <a:ext cx="1801483" cy="611932"/>
          </a:xfrm>
          <a:prstGeom prst="rect">
            <a:avLst/>
          </a:prstGeom>
        </p:spPr>
      </p:pic>
      <p:sp>
        <p:nvSpPr>
          <p:cNvPr id="2" name="Text Box 1"/>
          <p:cNvSpPr txBox="1"/>
          <p:nvPr/>
        </p:nvSpPr>
        <p:spPr>
          <a:xfrm>
            <a:off x="6424930" y="5851525"/>
            <a:ext cx="4899660" cy="583565"/>
          </a:xfrm>
          <a:prstGeom prst="rect">
            <a:avLst/>
          </a:prstGeom>
          <a:noFill/>
        </p:spPr>
        <p:txBody>
          <a:bodyPr wrap="square" rtlCol="0">
            <a:spAutoFit/>
          </a:bodyPr>
          <a:lstStyle/>
          <a:p>
            <a:r>
              <a:rPr lang="en-US" sz="3200" dirty="0" err="1">
                <a:solidFill>
                  <a:schemeClr val="bg1"/>
                </a:solidFill>
              </a:rPr>
              <a:t>Giảng</a:t>
            </a:r>
            <a:r>
              <a:rPr lang="en-US" sz="3200" dirty="0">
                <a:solidFill>
                  <a:schemeClr val="bg1"/>
                </a:solidFill>
              </a:rPr>
              <a:t> </a:t>
            </a:r>
            <a:r>
              <a:rPr lang="en-US" sz="3200" dirty="0" err="1">
                <a:solidFill>
                  <a:schemeClr val="bg1"/>
                </a:solidFill>
              </a:rPr>
              <a:t>viên</a:t>
            </a:r>
            <a:r>
              <a:rPr lang="en-US" sz="3200" dirty="0">
                <a:solidFill>
                  <a:schemeClr val="bg1"/>
                </a:solidFill>
              </a:rPr>
              <a:t> : </a:t>
            </a:r>
            <a:r>
              <a:rPr lang="en-US" sz="3200" u="sng" dirty="0" err="1">
                <a:solidFill>
                  <a:schemeClr val="bg1"/>
                </a:solidFill>
              </a:rPr>
              <a:t>Lê</a:t>
            </a:r>
            <a:r>
              <a:rPr lang="en-US" sz="3200" u="sng" dirty="0">
                <a:solidFill>
                  <a:schemeClr val="bg1"/>
                </a:solidFill>
              </a:rPr>
              <a:t> </a:t>
            </a:r>
            <a:r>
              <a:rPr lang="en-US" sz="3200" u="sng" dirty="0" err="1">
                <a:solidFill>
                  <a:schemeClr val="bg1"/>
                </a:solidFill>
              </a:rPr>
              <a:t>Văn</a:t>
            </a:r>
            <a:r>
              <a:rPr lang="en-US" sz="3200" u="sng" dirty="0">
                <a:solidFill>
                  <a:schemeClr val="bg1"/>
                </a:solidFill>
              </a:rPr>
              <a:t> </a:t>
            </a:r>
            <a:r>
              <a:rPr lang="en-US" sz="3200" u="sng" dirty="0" err="1">
                <a:solidFill>
                  <a:schemeClr val="bg1"/>
                </a:solidFill>
              </a:rPr>
              <a:t>Phụng</a:t>
            </a:r>
            <a:endParaRPr lang="en-US" sz="3200" u="sng" dirty="0">
              <a:solidFill>
                <a:schemeClr val="bg1"/>
              </a:solidFill>
            </a:endParaRPr>
          </a:p>
        </p:txBody>
      </p:sp>
      <p:sp>
        <p:nvSpPr>
          <p:cNvPr id="3" name="Text Box 2"/>
          <p:cNvSpPr txBox="1"/>
          <p:nvPr/>
        </p:nvSpPr>
        <p:spPr>
          <a:xfrm>
            <a:off x="5396230" y="4516120"/>
            <a:ext cx="6652895" cy="1198880"/>
          </a:xfrm>
          <a:prstGeom prst="rect">
            <a:avLst/>
          </a:prstGeom>
          <a:noFill/>
        </p:spPr>
        <p:txBody>
          <a:bodyPr wrap="square" rtlCol="0">
            <a:spAutoFit/>
          </a:bodyPr>
          <a:lstStyle/>
          <a:p>
            <a:pPr algn="ctr"/>
            <a:r>
              <a:rPr lang="en-US" sz="3600" dirty="0" err="1">
                <a:solidFill>
                  <a:schemeClr val="bg1"/>
                </a:solidFill>
              </a:rPr>
              <a:t>Tên</a:t>
            </a:r>
            <a:r>
              <a:rPr lang="en-US" sz="3600" dirty="0">
                <a:solidFill>
                  <a:schemeClr val="bg1"/>
                </a:solidFill>
              </a:rPr>
              <a:t> </a:t>
            </a:r>
            <a:r>
              <a:rPr lang="en-US" sz="3600" dirty="0" err="1">
                <a:solidFill>
                  <a:schemeClr val="bg1"/>
                </a:solidFill>
              </a:rPr>
              <a:t>môn</a:t>
            </a:r>
            <a:r>
              <a:rPr lang="en-US" sz="3600" dirty="0">
                <a:solidFill>
                  <a:schemeClr val="bg1"/>
                </a:solidFill>
              </a:rPr>
              <a:t> : </a:t>
            </a:r>
            <a:r>
              <a:rPr lang="en-US" sz="3600" dirty="0" smtClean="0">
                <a:solidFill>
                  <a:schemeClr val="bg1"/>
                </a:solidFill>
              </a:rPr>
              <a:t>PRO1014 </a:t>
            </a:r>
            <a:endParaRPr lang="en-US" sz="3600" dirty="0">
              <a:solidFill>
                <a:schemeClr val="bg1"/>
              </a:solidFill>
            </a:endParaRPr>
          </a:p>
          <a:p>
            <a:pPr algn="ctr"/>
            <a:r>
              <a:rPr lang="en-US" sz="3600" dirty="0" smtClean="0">
                <a:solidFill>
                  <a:schemeClr val="bg1"/>
                </a:solidFill>
              </a:rPr>
              <a:t>DỰ ÁN 1</a:t>
            </a:r>
            <a:endParaRPr lang="en-US" sz="3600" u="sng" dirty="0">
              <a:solidFill>
                <a:schemeClr val="bg1"/>
              </a:solidFill>
            </a:endParaRPr>
          </a:p>
        </p:txBody>
      </p:sp>
      <p:sp>
        <p:nvSpPr>
          <p:cNvPr id="5" name="Text Box 4"/>
          <p:cNvSpPr txBox="1"/>
          <p:nvPr/>
        </p:nvSpPr>
        <p:spPr>
          <a:xfrm>
            <a:off x="1250315" y="1189355"/>
            <a:ext cx="9833610" cy="1014730"/>
          </a:xfrm>
          <a:prstGeom prst="rect">
            <a:avLst/>
          </a:prstGeom>
          <a:noFill/>
        </p:spPr>
        <p:txBody>
          <a:bodyPr wrap="square" rtlCol="0">
            <a:spAutoFit/>
          </a:bodyPr>
          <a:lstStyle/>
          <a:p>
            <a:r>
              <a:rPr lang="en-US" sz="6000" b="1" dirty="0">
                <a:latin typeface="Arial Unicode MS" panose="020B0604020202020204" charset="-122"/>
                <a:ea typeface="Arial Unicode MS" panose="020B0604020202020204" charset="-122"/>
                <a:cs typeface="+mn-ea"/>
              </a:rPr>
              <a:t>QUẢN LÝ </a:t>
            </a:r>
            <a:r>
              <a:rPr lang="en-US" sz="6000" b="1" dirty="0" smtClean="0">
                <a:latin typeface="Arial Unicode MS" panose="020B0604020202020204" charset="-122"/>
                <a:ea typeface="Arial Unicode MS" panose="020B0604020202020204" charset="-122"/>
                <a:cs typeface="+mn-ea"/>
              </a:rPr>
              <a:t>PHÒNG KHÁM</a:t>
            </a:r>
            <a:endParaRPr lang="en-US" sz="6000" b="1" dirty="0">
              <a:latin typeface="Arial Unicode MS" panose="020B0604020202020204" charset="-122"/>
              <a:ea typeface="Arial Unicode MS" panose="020B0604020202020204" charset="-122"/>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000" fill="hold">
                                          <p:stCondLst>
                                            <p:cond delay="0"/>
                                          </p:stCondLst>
                                        </p:cTn>
                                        <p:tgtEl>
                                          <p:spTgt spid="58"/>
                                        </p:tgtEl>
                                        <p:attrNameLst>
                                          <p:attrName>style.visibility</p:attrName>
                                        </p:attrNameLst>
                                      </p:cBhvr>
                                      <p:to>
                                        <p:strVal val="visible"/>
                                      </p:to>
                                    </p:set>
                                    <p:animEffect transition="in" filter="wipe(down)">
                                      <p:cBhvr>
                                        <p:cTn id="7" dur="1000"/>
                                        <p:tgtEl>
                                          <p:spTgt spid="58"/>
                                        </p:tgtEl>
                                      </p:cBhvr>
                                    </p:animEffect>
                                  </p:childTnLst>
                                </p:cTn>
                              </p:par>
                              <p:par>
                                <p:cTn id="8" presetID="27" presetClass="entr" presetSubtype="0" fill="hold" nodeType="withEffect">
                                  <p:stCondLst>
                                    <p:cond delay="0"/>
                                  </p:stCondLst>
                                  <p:iterate type="lt">
                                    <p:tmPct val="50000"/>
                                  </p:iterate>
                                  <p:childTnLst>
                                    <p:set>
                                      <p:cBhvr>
                                        <p:cTn id="9" dur="1" fill="hold">
                                          <p:stCondLst>
                                            <p:cond delay="0"/>
                                          </p:stCondLst>
                                        </p:cTn>
                                        <p:tgtEl>
                                          <p:spTgt spid="5">
                                            <p:txEl>
                                              <p:pRg st="0" end="0"/>
                                            </p:txEl>
                                          </p:spTgt>
                                        </p:tgtEl>
                                        <p:attrNameLst>
                                          <p:attrName>style.visibility</p:attrName>
                                        </p:attrNameLst>
                                      </p:cBhvr>
                                      <p:to>
                                        <p:strVal val="visible"/>
                                      </p:to>
                                    </p:set>
                                    <p:anim calcmode="discrete" valueType="clr">
                                      <p:cBhvr override="childStyle">
                                        <p:cTn id="10" dur="80"/>
                                        <p:tgtEl>
                                          <p:spTgt spid="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1" dur="80"/>
                                        <p:tgtEl>
                                          <p:spTgt spid="5">
                                            <p:txEl>
                                              <p:pRg st="0" end="0"/>
                                            </p:txEl>
                                          </p:spTgt>
                                        </p:tgtEl>
                                        <p:attrNameLst>
                                          <p:attrName>fillcolor</p:attrName>
                                        </p:attrNameLst>
                                      </p:cBhvr>
                                      <p:tavLst>
                                        <p:tav tm="0">
                                          <p:val>
                                            <p:clrVal>
                                              <a:schemeClr val="accent2"/>
                                            </p:clrVal>
                                          </p:val>
                                        </p:tav>
                                        <p:tav tm="50000">
                                          <p:val>
                                            <p:clrVal>
                                              <a:schemeClr val="hlink"/>
                                            </p:clrVal>
                                          </p:val>
                                        </p:tav>
                                      </p:tavLst>
                                    </p:anim>
                                    <p:set>
                                      <p:cBhvr>
                                        <p:cTn id="12" dur="80"/>
                                        <p:tgtEl>
                                          <p:spTgt spid="5">
                                            <p:txEl>
                                              <p:pRg st="0" end="0"/>
                                            </p:txEl>
                                          </p:spTgt>
                                        </p:tgtEl>
                                        <p:attrNameLst>
                                          <p:attrName>fill.type</p:attrName>
                                        </p:attrNameLst>
                                      </p:cBhvr>
                                      <p:to>
                                        <p:strVal val="solid"/>
                                      </p:to>
                                    </p:set>
                                  </p:childTnLst>
                                </p:cTn>
                              </p:par>
                            </p:childTnLst>
                          </p:cTn>
                        </p:par>
                        <p:par>
                          <p:cTn id="13" fill="hold">
                            <p:stCondLst>
                              <p:cond delay="0"/>
                            </p:stCondLst>
                            <p:childTnLst>
                              <p:par>
                                <p:cTn id="14" presetID="7" presetClass="entr" presetSubtype="2" fill="hold" grpId="0" nodeType="afterEffect">
                                  <p:stCondLst>
                                    <p:cond delay="0"/>
                                  </p:stCondLst>
                                  <p:childTnLst>
                                    <p:set>
                                      <p:cBhvr>
                                        <p:cTn id="15" dur="1000" fill="hold">
                                          <p:stCondLst>
                                            <p:cond delay="0"/>
                                          </p:stCondLst>
                                        </p:cTn>
                                        <p:tgtEl>
                                          <p:spTgt spid="3"/>
                                        </p:tgtEl>
                                        <p:attrNameLst>
                                          <p:attrName>style.visibility</p:attrName>
                                        </p:attrNameLst>
                                      </p:cBhvr>
                                      <p:to>
                                        <p:strVal val="visible"/>
                                      </p:to>
                                    </p:set>
                                    <p:anim calcmode="lin" valueType="num">
                                      <p:cBhvr additive="base">
                                        <p:cTn id="16" dur="1000" fill="hold"/>
                                        <p:tgtEl>
                                          <p:spTgt spid="3"/>
                                        </p:tgtEl>
                                        <p:attrNameLst>
                                          <p:attrName>ppt_x</p:attrName>
                                        </p:attrNameLst>
                                      </p:cBhvr>
                                      <p:tavLst>
                                        <p:tav tm="0">
                                          <p:val>
                                            <p:strVal val="1+#ppt_w/2"/>
                                          </p:val>
                                        </p:tav>
                                        <p:tav tm="100000">
                                          <p:val>
                                            <p:strVal val="#ppt_x"/>
                                          </p:val>
                                        </p:tav>
                                      </p:tavLst>
                                    </p:anim>
                                    <p:anim calcmode="lin" valueType="num">
                                      <p:cBhvr additive="base">
                                        <p:cTn id="17" dur="1000" fill="hold"/>
                                        <p:tgtEl>
                                          <p:spTgt spid="3"/>
                                        </p:tgtEl>
                                        <p:attrNameLst>
                                          <p:attrName>ppt_y</p:attrName>
                                        </p:attrNameLst>
                                      </p:cBhvr>
                                      <p:tavLst>
                                        <p:tav tm="0">
                                          <p:val>
                                            <p:strVal val="#ppt_y"/>
                                          </p:val>
                                        </p:tav>
                                        <p:tav tm="100000">
                                          <p:val>
                                            <p:strVal val="#ppt_y"/>
                                          </p:val>
                                        </p:tav>
                                      </p:tavLst>
                                    </p:anim>
                                  </p:childTnLst>
                                </p:cTn>
                              </p:par>
                              <p:par>
                                <p:cTn id="18" presetID="7" presetClass="entr" presetSubtype="2" fill="hold" grpId="0" nodeType="withEffect">
                                  <p:stCondLst>
                                    <p:cond delay="0"/>
                                  </p:stCondLst>
                                  <p:childTnLst>
                                    <p:set>
                                      <p:cBhvr>
                                        <p:cTn id="19" dur="1000" fill="hold">
                                          <p:stCondLst>
                                            <p:cond delay="0"/>
                                          </p:stCondLst>
                                        </p:cTn>
                                        <p:tgtEl>
                                          <p:spTgt spid="2"/>
                                        </p:tgtEl>
                                        <p:attrNameLst>
                                          <p:attrName>style.visibility</p:attrName>
                                        </p:attrNameLst>
                                      </p:cBhvr>
                                      <p:to>
                                        <p:strVal val="visible"/>
                                      </p:to>
                                    </p:set>
                                    <p:anim calcmode="lin" valueType="num">
                                      <p:cBhvr additive="base">
                                        <p:cTn id="20" dur="1000" fill="hold"/>
                                        <p:tgtEl>
                                          <p:spTgt spid="2"/>
                                        </p:tgtEl>
                                        <p:attrNameLst>
                                          <p:attrName>ppt_x</p:attrName>
                                        </p:attrNameLst>
                                      </p:cBhvr>
                                      <p:tavLst>
                                        <p:tav tm="0">
                                          <p:val>
                                            <p:strVal val="1+#ppt_w/2"/>
                                          </p:val>
                                        </p:tav>
                                        <p:tav tm="100000">
                                          <p:val>
                                            <p:strVal val="#ppt_x"/>
                                          </p:val>
                                        </p:tav>
                                      </p:tavLst>
                                    </p:anim>
                                    <p:anim calcmode="lin" valueType="num">
                                      <p:cBhvr additive="base">
                                        <p:cTn id="21"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ldLvl="0" animBg="1"/>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250;p33"/>
          <p:cNvSpPr/>
          <p:nvPr/>
        </p:nvSpPr>
        <p:spPr>
          <a:xfrm>
            <a:off x="327546" y="3428999"/>
            <a:ext cx="3830472" cy="3087805"/>
          </a:xfrm>
          <a:custGeom>
            <a:avLst/>
            <a:gdLst/>
            <a:ahLst/>
            <a:cxnLst/>
            <a:rect l="l" t="t" r="r" b="b"/>
            <a:pathLst>
              <a:path w="5623767" h="3163628" extrusionOk="0">
                <a:moveTo>
                  <a:pt x="0" y="0"/>
                </a:moveTo>
                <a:lnTo>
                  <a:pt x="5623767" y="0"/>
                </a:lnTo>
                <a:lnTo>
                  <a:pt x="5623767" y="3163628"/>
                </a:lnTo>
                <a:lnTo>
                  <a:pt x="0" y="3163628"/>
                </a:lnTo>
                <a:close/>
              </a:path>
            </a:pathLst>
          </a:custGeom>
          <a:blipFill>
            <a:blip r:embed="rId1"/>
            <a:srcRect/>
            <a:stretch>
              <a:fillRect l="-11069" r="-11069"/>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3" name="Google Shape;250;p33"/>
          <p:cNvSpPr/>
          <p:nvPr/>
        </p:nvSpPr>
        <p:spPr>
          <a:xfrm>
            <a:off x="4158018" y="332701"/>
            <a:ext cx="3830472" cy="3087805"/>
          </a:xfrm>
          <a:custGeom>
            <a:avLst/>
            <a:gdLst/>
            <a:ahLst/>
            <a:cxnLst/>
            <a:rect l="l" t="t" r="r" b="b"/>
            <a:pathLst>
              <a:path w="5623767" h="3163628" extrusionOk="0">
                <a:moveTo>
                  <a:pt x="0" y="0"/>
                </a:moveTo>
                <a:lnTo>
                  <a:pt x="5623767" y="0"/>
                </a:lnTo>
                <a:lnTo>
                  <a:pt x="5623767" y="3163628"/>
                </a:lnTo>
                <a:lnTo>
                  <a:pt x="0" y="3163628"/>
                </a:lnTo>
                <a:close/>
              </a:path>
            </a:pathLst>
          </a:custGeom>
          <a:blipFill>
            <a:blip r:embed="rId2"/>
            <a:stretch>
              <a:fillRect b="-10000"/>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4" name="Google Shape;250;p33"/>
          <p:cNvSpPr/>
          <p:nvPr/>
        </p:nvSpPr>
        <p:spPr>
          <a:xfrm>
            <a:off x="7988490" y="3421122"/>
            <a:ext cx="3830472" cy="3087805"/>
          </a:xfrm>
          <a:custGeom>
            <a:avLst/>
            <a:gdLst/>
            <a:ahLst/>
            <a:cxnLst/>
            <a:rect l="l" t="t" r="r" b="b"/>
            <a:pathLst>
              <a:path w="5623767" h="3163628" extrusionOk="0">
                <a:moveTo>
                  <a:pt x="0" y="0"/>
                </a:moveTo>
                <a:lnTo>
                  <a:pt x="5623767" y="0"/>
                </a:lnTo>
                <a:lnTo>
                  <a:pt x="5623767" y="3163628"/>
                </a:lnTo>
                <a:lnTo>
                  <a:pt x="0" y="3163628"/>
                </a:lnTo>
                <a:close/>
              </a:path>
            </a:pathLst>
          </a:custGeom>
          <a:blipFill>
            <a:blip r:embed="rId3"/>
            <a:stretch>
              <a:fillRect b="-10000"/>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3" name="Rectangle 26"/>
          <p:cNvSpPr/>
          <p:nvPr/>
        </p:nvSpPr>
        <p:spPr>
          <a:xfrm>
            <a:off x="853231" y="2607792"/>
            <a:ext cx="744070" cy="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latin typeface="Arial" panose="020B0604020202020204" pitchFamily="34" charset="0"/>
              <a:ea typeface="Arial" panose="020B0604020202020204" pitchFamily="34" charset="0"/>
              <a:sym typeface="Arial" panose="020B0604020202020204" pitchFamily="34" charset="0"/>
            </a:endParaRPr>
          </a:p>
        </p:txBody>
      </p:sp>
      <p:sp>
        <p:nvSpPr>
          <p:cNvPr id="15" name="TextBox 7"/>
          <p:cNvSpPr txBox="1"/>
          <p:nvPr/>
        </p:nvSpPr>
        <p:spPr>
          <a:xfrm>
            <a:off x="683506" y="1625526"/>
            <a:ext cx="2438587" cy="583565"/>
          </a:xfrm>
          <a:prstGeom prst="rect">
            <a:avLst/>
          </a:prstGeom>
          <a:noFill/>
        </p:spPr>
        <p:txBody>
          <a:bodyPr wrap="square" rtlCol="0">
            <a:spAutoFit/>
          </a:bodyPr>
          <a:lstStyle/>
          <a:p>
            <a:r>
              <a:rPr lang="en-US" altLang="zh-CN" sz="3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ERD</a:t>
            </a:r>
            <a:endParaRPr lang="en-US" altLang="zh-CN" sz="3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16" name="Google Shape;86;p19"/>
          <p:cNvSpPr txBox="1"/>
          <p:nvPr/>
        </p:nvSpPr>
        <p:spPr>
          <a:xfrm>
            <a:off x="683506" y="913761"/>
            <a:ext cx="3183654" cy="4342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Chi tiết</a:t>
            </a:r>
            <a:endParaRPr lang="en-US" sz="2400" b="0" i="0" u="none" strike="noStrike" cap="none">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8" name="Rectangle 30"/>
          <p:cNvSpPr/>
          <p:nvPr/>
        </p:nvSpPr>
        <p:spPr>
          <a:xfrm>
            <a:off x="4948555" y="4681220"/>
            <a:ext cx="2714625" cy="5835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Quản lý dịch vụ và quản lý bệnh nhân</a:t>
            </a:r>
            <a:endParaRPr kumimoji="0" lang="en-US" altLang="zh-CN"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0" name="Rectangle 30"/>
          <p:cNvSpPr/>
          <p:nvPr/>
        </p:nvSpPr>
        <p:spPr>
          <a:xfrm>
            <a:off x="9482885" y="1234325"/>
            <a:ext cx="1092141" cy="5835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Quản lý tài chính</a:t>
            </a:r>
            <a:endParaRPr kumimoji="0" lang="en-US" altLang="zh-CN"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2" name="Picture 1"/>
          <p:cNvPicPr>
            <a:picLocks noChangeAspect="1"/>
          </p:cNvPicPr>
          <p:nvPr/>
        </p:nvPicPr>
        <p:blipFill>
          <a:blip r:embed="rId4"/>
          <a:stretch>
            <a:fillRect/>
          </a:stretch>
        </p:blipFill>
        <p:spPr>
          <a:xfrm>
            <a:off x="327660" y="3454400"/>
            <a:ext cx="3830320" cy="3191510"/>
          </a:xfrm>
          <a:prstGeom prst="rect">
            <a:avLst/>
          </a:prstGeom>
        </p:spPr>
      </p:pic>
      <p:pic>
        <p:nvPicPr>
          <p:cNvPr id="4" name="Picture 3"/>
          <p:cNvPicPr>
            <a:picLocks noChangeAspect="1"/>
          </p:cNvPicPr>
          <p:nvPr/>
        </p:nvPicPr>
        <p:blipFill>
          <a:blip r:embed="rId5"/>
          <a:stretch>
            <a:fillRect/>
          </a:stretch>
        </p:blipFill>
        <p:spPr>
          <a:xfrm>
            <a:off x="4157345" y="332740"/>
            <a:ext cx="3831590" cy="3096260"/>
          </a:xfrm>
          <a:prstGeom prst="rect">
            <a:avLst/>
          </a:prstGeom>
        </p:spPr>
      </p:pic>
      <p:pic>
        <p:nvPicPr>
          <p:cNvPr id="5" name="Picture 4"/>
          <p:cNvPicPr>
            <a:picLocks noChangeAspect="1"/>
          </p:cNvPicPr>
          <p:nvPr/>
        </p:nvPicPr>
        <p:blipFill>
          <a:blip r:embed="rId6"/>
          <a:stretch>
            <a:fillRect/>
          </a:stretch>
        </p:blipFill>
        <p:spPr>
          <a:xfrm>
            <a:off x="7988300" y="3420110"/>
            <a:ext cx="3939540" cy="3096895"/>
          </a:xfrm>
          <a:prstGeom prst="rect">
            <a:avLst/>
          </a:prstGeom>
        </p:spPr>
      </p:pic>
      <p:sp>
        <p:nvSpPr>
          <p:cNvPr id="6" name="Rectangles 5"/>
          <p:cNvSpPr/>
          <p:nvPr/>
        </p:nvSpPr>
        <p:spPr>
          <a:xfrm>
            <a:off x="0" y="2209165"/>
            <a:ext cx="12434570" cy="2099945"/>
          </a:xfrm>
          <a:prstGeom prst="rect">
            <a:avLst/>
          </a:prstGeom>
          <a:solidFill>
            <a:srgbClr val="224053">
              <a:alpha val="6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Box 6"/>
          <p:cNvSpPr txBox="1"/>
          <p:nvPr/>
        </p:nvSpPr>
        <p:spPr>
          <a:xfrm>
            <a:off x="4008755" y="2768600"/>
            <a:ext cx="4594225" cy="829945"/>
          </a:xfrm>
          <a:prstGeom prst="rect">
            <a:avLst/>
          </a:prstGeom>
          <a:noFill/>
        </p:spPr>
        <p:txBody>
          <a:bodyPr wrap="square" rtlCol="0">
            <a:spAutoFit/>
          </a:bodyPr>
          <a:lstStyle/>
          <a:p>
            <a:r>
              <a:rPr lang="en-US" sz="4800" b="1"/>
              <a:t>ERD CHI TIẾT</a:t>
            </a:r>
            <a:endParaRPr lang="en-US" sz="4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1000"/>
                                        <p:tgtEl>
                                          <p:spTgt spid="6"/>
                                        </p:tgtEl>
                                        <p:attrNameLst>
                                          <p:attrName>ppt_x</p:attrName>
                                        </p:attrNameLst>
                                      </p:cBhvr>
                                      <p:tavLst>
                                        <p:tav tm="0">
                                          <p:val>
                                            <p:strVal val="ppt_x"/>
                                          </p:val>
                                        </p:tav>
                                        <p:tav tm="100000">
                                          <p:val>
                                            <p:strVal val="1+ppt_w/2"/>
                                          </p:val>
                                        </p:tav>
                                      </p:tavLst>
                                    </p:anim>
                                    <p:anim calcmode="lin" valueType="num">
                                      <p:cBhvr additive="base">
                                        <p:cTn id="7" dur="1000"/>
                                        <p:tgtEl>
                                          <p:spTgt spid="6"/>
                                        </p:tgtEl>
                                        <p:attrNameLst>
                                          <p:attrName>ppt_y</p:attrName>
                                        </p:attrNameLst>
                                      </p:cBhvr>
                                      <p:tavLst>
                                        <p:tav tm="0">
                                          <p:val>
                                            <p:strVal val="ppt_y"/>
                                          </p:val>
                                        </p:tav>
                                        <p:tav tm="100000">
                                          <p:val>
                                            <p:strVal val="ppt_y"/>
                                          </p:val>
                                        </p:tav>
                                      </p:tavLst>
                                    </p:anim>
                                    <p:set>
                                      <p:cBhvr>
                                        <p:cTn id="8" dur="1" fill="hold">
                                          <p:stCondLst>
                                            <p:cond delay="998"/>
                                          </p:stCondLst>
                                        </p:cTn>
                                        <p:tgtEl>
                                          <p:spTgt spid="6"/>
                                        </p:tgtEl>
                                        <p:attrNameLst>
                                          <p:attrName>style.visibility</p:attrName>
                                        </p:attrNameLst>
                                      </p:cBhvr>
                                      <p:to>
                                        <p:strVal val="hidden"/>
                                      </p:to>
                                    </p:set>
                                  </p:childTnLst>
                                </p:cTn>
                              </p:par>
                              <p:par>
                                <p:cTn id="9" presetID="2" presetClass="exit" presetSubtype="2" fill="hold" grpId="0" nodeType="withEffect">
                                  <p:stCondLst>
                                    <p:cond delay="0"/>
                                  </p:stCondLst>
                                  <p:childTnLst>
                                    <p:anim calcmode="lin" valueType="num">
                                      <p:cBhvr additive="base">
                                        <p:cTn id="10" dur="1000"/>
                                        <p:tgtEl>
                                          <p:spTgt spid="7"/>
                                        </p:tgtEl>
                                        <p:attrNameLst>
                                          <p:attrName>ppt_x</p:attrName>
                                        </p:attrNameLst>
                                      </p:cBhvr>
                                      <p:tavLst>
                                        <p:tav tm="0">
                                          <p:val>
                                            <p:strVal val="ppt_x"/>
                                          </p:val>
                                        </p:tav>
                                        <p:tav tm="100000">
                                          <p:val>
                                            <p:strVal val="1+ppt_w/2"/>
                                          </p:val>
                                        </p:tav>
                                      </p:tavLst>
                                    </p:anim>
                                    <p:anim calcmode="lin" valueType="num">
                                      <p:cBhvr additive="base">
                                        <p:cTn id="11" dur="1000"/>
                                        <p:tgtEl>
                                          <p:spTgt spid="7"/>
                                        </p:tgtEl>
                                        <p:attrNameLst>
                                          <p:attrName>ppt_y</p:attrName>
                                        </p:attrNameLst>
                                      </p:cBhvr>
                                      <p:tavLst>
                                        <p:tav tm="0">
                                          <p:val>
                                            <p:strVal val="ppt_y"/>
                                          </p:val>
                                        </p:tav>
                                        <p:tav tm="100000">
                                          <p:val>
                                            <p:strVal val="ppt_y"/>
                                          </p:val>
                                        </p:tav>
                                      </p:tavLst>
                                    </p:anim>
                                    <p:set>
                                      <p:cBhvr>
                                        <p:cTn id="12" dur="1" fill="hold">
                                          <p:stCondLst>
                                            <p:cond delay="998"/>
                                          </p:stCondLst>
                                        </p:cTn>
                                        <p:tgtEl>
                                          <p:spTgt spid="7"/>
                                        </p:tgtEl>
                                        <p:attrNameLst>
                                          <p:attrName>style.visibility</p:attrName>
                                        </p:attrNameLst>
                                      </p:cBhvr>
                                      <p:to>
                                        <p:strVal val="hidden"/>
                                      </p:to>
                                    </p:se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8" grpId="0"/>
      <p:bldP spid="20" grpId="0"/>
      <p:bldP spid="6"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7"/>
          <p:cNvGrpSpPr/>
          <p:nvPr/>
        </p:nvGrpSpPr>
        <p:grpSpPr>
          <a:xfrm>
            <a:off x="2639816" y="1069852"/>
            <a:ext cx="1737360" cy="5173980"/>
            <a:chOff x="5276457" y="1752600"/>
            <a:chExt cx="3474720" cy="10652760"/>
          </a:xfrm>
        </p:grpSpPr>
        <p:cxnSp>
          <p:nvCxnSpPr>
            <p:cNvPr id="3" name="Straight Connector 62"/>
            <p:cNvCxnSpPr/>
            <p:nvPr/>
          </p:nvCxnSpPr>
          <p:spPr>
            <a:xfrm>
              <a:off x="5276457" y="1752600"/>
              <a:ext cx="0" cy="106527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64"/>
            <p:cNvCxnSpPr/>
            <p:nvPr/>
          </p:nvCxnSpPr>
          <p:spPr>
            <a:xfrm>
              <a:off x="8751177" y="1752600"/>
              <a:ext cx="0" cy="106527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5" name="Straight Connector 65"/>
          <p:cNvCxnSpPr/>
          <p:nvPr/>
        </p:nvCxnSpPr>
        <p:spPr>
          <a:xfrm>
            <a:off x="838200" y="2778014"/>
            <a:ext cx="52578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73"/>
          <p:cNvCxnSpPr/>
          <p:nvPr/>
        </p:nvCxnSpPr>
        <p:spPr>
          <a:xfrm>
            <a:off x="838200" y="4454018"/>
            <a:ext cx="52578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1189687" y="1315872"/>
            <a:ext cx="4669906" cy="4682396"/>
            <a:chOff x="1189687" y="1306541"/>
            <a:chExt cx="4669906" cy="4682396"/>
          </a:xfrm>
          <a:blipFill>
            <a:blip r:embed="rId1"/>
            <a:stretch>
              <a:fillRect b="-10000"/>
            </a:stretch>
          </a:blipFill>
        </p:grpSpPr>
        <p:sp>
          <p:nvSpPr>
            <p:cNvPr id="11" name="Rectangle 17"/>
            <p:cNvSpPr/>
            <p:nvPr/>
          </p:nvSpPr>
          <p:spPr>
            <a:xfrm>
              <a:off x="1189687" y="1306541"/>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2" name="Rectangle 17"/>
            <p:cNvSpPr/>
            <p:nvPr/>
          </p:nvSpPr>
          <p:spPr>
            <a:xfrm>
              <a:off x="2895711" y="1306541"/>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3" name="Rectangle 17"/>
            <p:cNvSpPr/>
            <p:nvPr/>
          </p:nvSpPr>
          <p:spPr>
            <a:xfrm>
              <a:off x="4606598" y="1306541"/>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4" name="Rectangle 17"/>
            <p:cNvSpPr/>
            <p:nvPr/>
          </p:nvSpPr>
          <p:spPr>
            <a:xfrm>
              <a:off x="1189687" y="3008015"/>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5" name="Rectangle 17"/>
            <p:cNvSpPr/>
            <p:nvPr/>
          </p:nvSpPr>
          <p:spPr>
            <a:xfrm>
              <a:off x="2895711" y="3008015"/>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6" name="Rectangle 17"/>
            <p:cNvSpPr/>
            <p:nvPr/>
          </p:nvSpPr>
          <p:spPr>
            <a:xfrm>
              <a:off x="4606598" y="3008015"/>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7" name="Rectangle 17"/>
            <p:cNvSpPr/>
            <p:nvPr/>
          </p:nvSpPr>
          <p:spPr>
            <a:xfrm>
              <a:off x="1189687" y="4733403"/>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8" name="Rectangle 17"/>
            <p:cNvSpPr/>
            <p:nvPr/>
          </p:nvSpPr>
          <p:spPr>
            <a:xfrm>
              <a:off x="2895711" y="4733403"/>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9" name="Rectangle 17"/>
            <p:cNvSpPr/>
            <p:nvPr/>
          </p:nvSpPr>
          <p:spPr>
            <a:xfrm>
              <a:off x="4606598" y="4733403"/>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grpSp>
      <p:grpSp>
        <p:nvGrpSpPr>
          <p:cNvPr id="20" name="Google Shape;114;p21"/>
          <p:cNvGrpSpPr/>
          <p:nvPr/>
        </p:nvGrpSpPr>
        <p:grpSpPr>
          <a:xfrm>
            <a:off x="6962819" y="3426596"/>
            <a:ext cx="1545616" cy="2030032"/>
            <a:chOff x="857983" y="3736753"/>
            <a:chExt cx="1545616" cy="2030032"/>
          </a:xfrm>
        </p:grpSpPr>
        <p:sp>
          <p:nvSpPr>
            <p:cNvPr id="21" name="Google Shape;115;p21"/>
            <p:cNvSpPr txBox="1"/>
            <p:nvPr/>
          </p:nvSpPr>
          <p:spPr>
            <a:xfrm>
              <a:off x="857983" y="3736753"/>
              <a:ext cx="1545616" cy="24622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400" b="1">
                  <a:solidFill>
                    <a:schemeClr val="accen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kHÁI NIỆM</a:t>
              </a:r>
              <a:endParaRPr lang="en-US" sz="1400" b="1">
                <a:solidFill>
                  <a:schemeClr val="accen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cxnSp>
          <p:nvCxnSpPr>
            <p:cNvPr id="22" name="Google Shape;118;p21"/>
            <p:cNvCxnSpPr/>
            <p:nvPr/>
          </p:nvCxnSpPr>
          <p:spPr>
            <a:xfrm>
              <a:off x="990063" y="5766785"/>
              <a:ext cx="598830" cy="0"/>
            </a:xfrm>
            <a:prstGeom prst="straightConnector1">
              <a:avLst/>
            </a:prstGeom>
            <a:noFill/>
            <a:ln w="38100" cap="flat" cmpd="sng">
              <a:solidFill>
                <a:schemeClr val="accent1"/>
              </a:solidFill>
              <a:prstDash val="solid"/>
              <a:miter lim="800000"/>
              <a:headEnd type="none" w="sm" len="sm"/>
              <a:tailEnd type="none" w="sm" len="sm"/>
            </a:ln>
          </p:spPr>
        </p:cxnSp>
      </p:grpSp>
      <p:sp>
        <p:nvSpPr>
          <p:cNvPr id="23" name="TextBox 7"/>
          <p:cNvSpPr txBox="1"/>
          <p:nvPr/>
        </p:nvSpPr>
        <p:spPr>
          <a:xfrm>
            <a:off x="6962903" y="2031197"/>
            <a:ext cx="2894330" cy="1076325"/>
          </a:xfrm>
          <a:prstGeom prst="rect">
            <a:avLst/>
          </a:prstGeom>
          <a:noFill/>
        </p:spPr>
        <p:txBody>
          <a:bodyPr wrap="none" rtlCol="0">
            <a:spAutoFit/>
          </a:bodyPr>
          <a:lstStyle/>
          <a:p>
            <a:pPr algn="l"/>
            <a:endParaRPr lang="en-US" altLang="zh-CN" sz="3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a:p>
            <a:pPr algn="l"/>
            <a:r>
              <a:rPr lang="en-US" altLang="zh-CN" sz="3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Đặc tả yêu cầu</a:t>
            </a:r>
            <a:endParaRPr lang="en-US" altLang="zh-CN" sz="3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24" name="Google Shape;86;p19"/>
          <p:cNvSpPr txBox="1"/>
          <p:nvPr/>
        </p:nvSpPr>
        <p:spPr>
          <a:xfrm>
            <a:off x="6962903" y="1630309"/>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bg1">
                    <a:lumMod val="50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Phân tích</a:t>
            </a:r>
            <a:endParaRPr lang="en-US" sz="2400" b="0" i="0" u="none" strike="noStrike" cap="none">
              <a:solidFill>
                <a:schemeClr val="bg1">
                  <a:lumMod val="50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5" name="TextBox 24"/>
          <p:cNvSpPr txBox="1"/>
          <p:nvPr/>
        </p:nvSpPr>
        <p:spPr>
          <a:xfrm>
            <a:off x="6962903" y="3777046"/>
            <a:ext cx="3730928" cy="859155"/>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ts val="2000"/>
              </a:lnSpc>
              <a:spcBef>
                <a:spcPts val="0"/>
              </a:spcBef>
              <a:spcAft>
                <a:spcPts val="0"/>
              </a:spcAft>
              <a:buClrTx/>
              <a:buSzTx/>
              <a:buFontTx/>
              <a:buNone/>
              <a:defRPr/>
            </a:pPr>
            <a:r>
              <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Tài liệu dặc tả yêu cầu (đặc tả chức năng) là mô tả hướng người phát triển, là cơ sở của hợp đồng làm phần mềm.</a:t>
            </a:r>
            <a:endPar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grpSp>
        <p:nvGrpSpPr>
          <p:cNvPr id="26" name="Group 25"/>
          <p:cNvGrpSpPr/>
          <p:nvPr/>
        </p:nvGrpSpPr>
        <p:grpSpPr>
          <a:xfrm>
            <a:off x="0" y="240132"/>
            <a:ext cx="12192000" cy="6617868"/>
            <a:chOff x="0" y="240132"/>
            <a:chExt cx="12192000" cy="6617868"/>
          </a:xfrm>
        </p:grpSpPr>
        <p:sp>
          <p:nvSpPr>
            <p:cNvPr id="27" name="矩形 3"/>
            <p:cNvSpPr/>
            <p:nvPr/>
          </p:nvSpPr>
          <p:spPr>
            <a:xfrm>
              <a:off x="0" y="6661128"/>
              <a:ext cx="12192000" cy="196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28" name="Rectangle 26"/>
            <p:cNvSpPr/>
            <p:nvPr/>
          </p:nvSpPr>
          <p:spPr>
            <a:xfrm>
              <a:off x="5698005" y="845483"/>
              <a:ext cx="744070" cy="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latin typeface="Arial" panose="020B0604020202020204" pitchFamily="34" charset="0"/>
                <a:ea typeface="Arial" panose="020B0604020202020204" pitchFamily="34" charset="0"/>
                <a:sym typeface="Arial" panose="020B0604020202020204" pitchFamily="34" charset="0"/>
              </a:endParaRPr>
            </a:p>
          </p:txBody>
        </p:sp>
        <p:sp>
          <p:nvSpPr>
            <p:cNvPr id="29" name="TextBox 7"/>
            <p:cNvSpPr txBox="1"/>
            <p:nvPr/>
          </p:nvSpPr>
          <p:spPr>
            <a:xfrm>
              <a:off x="1090930" y="240132"/>
              <a:ext cx="10340975" cy="583565"/>
            </a:xfrm>
            <a:prstGeom prst="rect">
              <a:avLst/>
            </a:prstGeom>
            <a:noFill/>
          </p:spPr>
          <p:txBody>
            <a:bodyPr wrap="square" rtlCol="0">
              <a:spAutoFit/>
            </a:bodyPr>
            <a:lstStyle/>
            <a:p>
              <a:pPr algn="ctr"/>
              <a:r>
                <a:rPr lang="en-US" altLang="zh-CN" sz="32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Phân tích đặc tả yêu cầu của hệ thông</a:t>
              </a:r>
              <a:endParaRPr lang="en-US" altLang="zh-CN" sz="32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761419"/>
            <a:ext cx="12192000" cy="3332926"/>
          </a:xfrm>
          <a:prstGeom prst="rect">
            <a:avLst/>
          </a:prstGeom>
          <a:blipFill>
            <a:blip r:embed="rId1"/>
            <a:srcRect/>
            <a:stretch>
              <a:fillRect t="-37899" b="-3789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Arial" panose="020B0604020202020204" pitchFamily="34" charset="0"/>
              <a:sym typeface="Arial" panose="020B0604020202020204" pitchFamily="34" charset="0"/>
            </a:endParaRPr>
          </a:p>
        </p:txBody>
      </p:sp>
      <p:sp>
        <p:nvSpPr>
          <p:cNvPr id="2" name="Rectangle 10"/>
          <p:cNvSpPr/>
          <p:nvPr/>
        </p:nvSpPr>
        <p:spPr>
          <a:xfrm>
            <a:off x="0" y="777295"/>
            <a:ext cx="12192000" cy="3317094"/>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Arial" panose="020B0604020202020204" pitchFamily="34" charset="0"/>
              <a:sym typeface="Arial" panose="020B0604020202020204" pitchFamily="34" charset="0"/>
            </a:endParaRPr>
          </a:p>
        </p:txBody>
      </p:sp>
      <p:sp>
        <p:nvSpPr>
          <p:cNvPr id="3" name="Freeform 9"/>
          <p:cNvSpPr>
            <a:spLocks noEditPoints="1"/>
          </p:cNvSpPr>
          <p:nvPr/>
        </p:nvSpPr>
        <p:spPr bwMode="auto">
          <a:xfrm>
            <a:off x="5596505" y="1755003"/>
            <a:ext cx="999217" cy="996724"/>
          </a:xfrm>
          <a:custGeom>
            <a:avLst/>
            <a:gdLst>
              <a:gd name="T0" fmla="*/ 247 w 247"/>
              <a:gd name="T1" fmla="*/ 123 h 246"/>
              <a:gd name="T2" fmla="*/ 0 w 247"/>
              <a:gd name="T3" fmla="*/ 123 h 246"/>
              <a:gd name="T4" fmla="*/ 133 w 247"/>
              <a:gd name="T5" fmla="*/ 127 h 246"/>
              <a:gd name="T6" fmla="*/ 175 w 247"/>
              <a:gd name="T7" fmla="*/ 123 h 246"/>
              <a:gd name="T8" fmla="*/ 171 w 247"/>
              <a:gd name="T9" fmla="*/ 119 h 246"/>
              <a:gd name="T10" fmla="*/ 128 w 247"/>
              <a:gd name="T11" fmla="*/ 111 h 246"/>
              <a:gd name="T12" fmla="*/ 124 w 247"/>
              <a:gd name="T13" fmla="*/ 60 h 246"/>
              <a:gd name="T14" fmla="*/ 119 w 247"/>
              <a:gd name="T15" fmla="*/ 65 h 246"/>
              <a:gd name="T16" fmla="*/ 112 w 247"/>
              <a:gd name="T17" fmla="*/ 122 h 246"/>
              <a:gd name="T18" fmla="*/ 133 w 247"/>
              <a:gd name="T19" fmla="*/ 127 h 246"/>
              <a:gd name="T20" fmla="*/ 84 w 247"/>
              <a:gd name="T21" fmla="*/ 46 h 246"/>
              <a:gd name="T22" fmla="*/ 82 w 247"/>
              <a:gd name="T23" fmla="*/ 52 h 246"/>
              <a:gd name="T24" fmla="*/ 69 w 247"/>
              <a:gd name="T25" fmla="*/ 38 h 246"/>
              <a:gd name="T26" fmla="*/ 50 w 247"/>
              <a:gd name="T27" fmla="*/ 76 h 246"/>
              <a:gd name="T28" fmla="*/ 52 w 247"/>
              <a:gd name="T29" fmla="*/ 82 h 246"/>
              <a:gd name="T30" fmla="*/ 34 w 247"/>
              <a:gd name="T31" fmla="*/ 76 h 246"/>
              <a:gd name="T32" fmla="*/ 37 w 247"/>
              <a:gd name="T33" fmla="*/ 119 h 246"/>
              <a:gd name="T34" fmla="*/ 41 w 247"/>
              <a:gd name="T35" fmla="*/ 123 h 246"/>
              <a:gd name="T36" fmla="*/ 22 w 247"/>
              <a:gd name="T37" fmla="*/ 127 h 246"/>
              <a:gd name="T38" fmla="*/ 46 w 247"/>
              <a:gd name="T39" fmla="*/ 163 h 246"/>
              <a:gd name="T40" fmla="*/ 52 w 247"/>
              <a:gd name="T41" fmla="*/ 164 h 246"/>
              <a:gd name="T42" fmla="*/ 38 w 247"/>
              <a:gd name="T43" fmla="*/ 178 h 246"/>
              <a:gd name="T44" fmla="*/ 76 w 247"/>
              <a:gd name="T45" fmla="*/ 196 h 246"/>
              <a:gd name="T46" fmla="*/ 82 w 247"/>
              <a:gd name="T47" fmla="*/ 195 h 246"/>
              <a:gd name="T48" fmla="*/ 77 w 247"/>
              <a:gd name="T49" fmla="*/ 213 h 246"/>
              <a:gd name="T50" fmla="*/ 119 w 247"/>
              <a:gd name="T51" fmla="*/ 210 h 246"/>
              <a:gd name="T52" fmla="*/ 124 w 247"/>
              <a:gd name="T53" fmla="*/ 206 h 246"/>
              <a:gd name="T54" fmla="*/ 128 w 247"/>
              <a:gd name="T55" fmla="*/ 224 h 246"/>
              <a:gd name="T56" fmla="*/ 163 w 247"/>
              <a:gd name="T57" fmla="*/ 201 h 246"/>
              <a:gd name="T58" fmla="*/ 165 w 247"/>
              <a:gd name="T59" fmla="*/ 195 h 246"/>
              <a:gd name="T60" fmla="*/ 178 w 247"/>
              <a:gd name="T61" fmla="*/ 208 h 246"/>
              <a:gd name="T62" fmla="*/ 197 w 247"/>
              <a:gd name="T63" fmla="*/ 170 h 246"/>
              <a:gd name="T64" fmla="*/ 195 w 247"/>
              <a:gd name="T65" fmla="*/ 164 h 246"/>
              <a:gd name="T66" fmla="*/ 213 w 247"/>
              <a:gd name="T67" fmla="*/ 170 h 246"/>
              <a:gd name="T68" fmla="*/ 210 w 247"/>
              <a:gd name="T69" fmla="*/ 127 h 246"/>
              <a:gd name="T70" fmla="*/ 206 w 247"/>
              <a:gd name="T71" fmla="*/ 123 h 246"/>
              <a:gd name="T72" fmla="*/ 225 w 247"/>
              <a:gd name="T73" fmla="*/ 119 h 246"/>
              <a:gd name="T74" fmla="*/ 201 w 247"/>
              <a:gd name="T75" fmla="*/ 83 h 246"/>
              <a:gd name="T76" fmla="*/ 195 w 247"/>
              <a:gd name="T77" fmla="*/ 82 h 246"/>
              <a:gd name="T78" fmla="*/ 209 w 247"/>
              <a:gd name="T79" fmla="*/ 69 h 246"/>
              <a:gd name="T80" fmla="*/ 171 w 247"/>
              <a:gd name="T81" fmla="*/ 50 h 246"/>
              <a:gd name="T82" fmla="*/ 165 w 247"/>
              <a:gd name="T83" fmla="*/ 52 h 246"/>
              <a:gd name="T84" fmla="*/ 170 w 247"/>
              <a:gd name="T85" fmla="*/ 33 h 246"/>
              <a:gd name="T86" fmla="*/ 128 w 247"/>
              <a:gd name="T87" fmla="*/ 36 h 246"/>
              <a:gd name="T88" fmla="*/ 124 w 247"/>
              <a:gd name="T89" fmla="*/ 41 h 246"/>
              <a:gd name="T90" fmla="*/ 119 w 247"/>
              <a:gd name="T91" fmla="*/ 2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7" h="246">
                <a:moveTo>
                  <a:pt x="124" y="0"/>
                </a:moveTo>
                <a:cubicBezTo>
                  <a:pt x="192" y="0"/>
                  <a:pt x="247" y="55"/>
                  <a:pt x="247" y="123"/>
                </a:cubicBezTo>
                <a:cubicBezTo>
                  <a:pt x="247" y="191"/>
                  <a:pt x="192" y="246"/>
                  <a:pt x="124" y="246"/>
                </a:cubicBezTo>
                <a:cubicBezTo>
                  <a:pt x="55" y="246"/>
                  <a:pt x="0" y="191"/>
                  <a:pt x="0" y="123"/>
                </a:cubicBezTo>
                <a:cubicBezTo>
                  <a:pt x="0" y="55"/>
                  <a:pt x="55" y="0"/>
                  <a:pt x="124" y="0"/>
                </a:cubicBezTo>
                <a:close/>
                <a:moveTo>
                  <a:pt x="133" y="127"/>
                </a:moveTo>
                <a:cubicBezTo>
                  <a:pt x="171" y="127"/>
                  <a:pt x="171" y="127"/>
                  <a:pt x="171" y="127"/>
                </a:cubicBezTo>
                <a:cubicBezTo>
                  <a:pt x="173" y="127"/>
                  <a:pt x="175" y="125"/>
                  <a:pt x="175" y="123"/>
                </a:cubicBezTo>
                <a:cubicBezTo>
                  <a:pt x="175" y="123"/>
                  <a:pt x="175" y="123"/>
                  <a:pt x="175" y="123"/>
                </a:cubicBezTo>
                <a:cubicBezTo>
                  <a:pt x="175" y="121"/>
                  <a:pt x="173" y="119"/>
                  <a:pt x="171" y="119"/>
                </a:cubicBezTo>
                <a:cubicBezTo>
                  <a:pt x="134" y="119"/>
                  <a:pt x="134" y="119"/>
                  <a:pt x="134" y="119"/>
                </a:cubicBezTo>
                <a:cubicBezTo>
                  <a:pt x="133" y="115"/>
                  <a:pt x="131" y="113"/>
                  <a:pt x="128" y="111"/>
                </a:cubicBezTo>
                <a:cubicBezTo>
                  <a:pt x="128" y="65"/>
                  <a:pt x="128" y="65"/>
                  <a:pt x="128" y="65"/>
                </a:cubicBezTo>
                <a:cubicBezTo>
                  <a:pt x="128" y="62"/>
                  <a:pt x="126" y="60"/>
                  <a:pt x="124" y="60"/>
                </a:cubicBezTo>
                <a:cubicBezTo>
                  <a:pt x="124" y="60"/>
                  <a:pt x="124" y="60"/>
                  <a:pt x="124" y="60"/>
                </a:cubicBezTo>
                <a:cubicBezTo>
                  <a:pt x="121" y="60"/>
                  <a:pt x="119" y="62"/>
                  <a:pt x="119" y="65"/>
                </a:cubicBezTo>
                <a:cubicBezTo>
                  <a:pt x="119" y="111"/>
                  <a:pt x="119" y="111"/>
                  <a:pt x="119" y="111"/>
                </a:cubicBezTo>
                <a:cubicBezTo>
                  <a:pt x="115" y="113"/>
                  <a:pt x="112" y="117"/>
                  <a:pt x="112" y="122"/>
                </a:cubicBezTo>
                <a:cubicBezTo>
                  <a:pt x="112" y="128"/>
                  <a:pt x="117" y="133"/>
                  <a:pt x="123" y="133"/>
                </a:cubicBezTo>
                <a:cubicBezTo>
                  <a:pt x="128" y="133"/>
                  <a:pt x="131" y="131"/>
                  <a:pt x="133" y="127"/>
                </a:cubicBezTo>
                <a:close/>
                <a:moveTo>
                  <a:pt x="77" y="33"/>
                </a:moveTo>
                <a:cubicBezTo>
                  <a:pt x="84" y="46"/>
                  <a:pt x="84" y="46"/>
                  <a:pt x="84" y="46"/>
                </a:cubicBezTo>
                <a:cubicBezTo>
                  <a:pt x="85" y="48"/>
                  <a:pt x="84" y="50"/>
                  <a:pt x="82" y="52"/>
                </a:cubicBezTo>
                <a:cubicBezTo>
                  <a:pt x="82" y="52"/>
                  <a:pt x="82" y="52"/>
                  <a:pt x="82" y="52"/>
                </a:cubicBezTo>
                <a:cubicBezTo>
                  <a:pt x="80" y="53"/>
                  <a:pt x="78" y="52"/>
                  <a:pt x="76" y="50"/>
                </a:cubicBezTo>
                <a:cubicBezTo>
                  <a:pt x="69" y="38"/>
                  <a:pt x="69" y="38"/>
                  <a:pt x="69" y="38"/>
                </a:cubicBezTo>
                <a:cubicBezTo>
                  <a:pt x="57" y="46"/>
                  <a:pt x="46" y="56"/>
                  <a:pt x="38" y="69"/>
                </a:cubicBezTo>
                <a:cubicBezTo>
                  <a:pt x="50" y="76"/>
                  <a:pt x="50" y="76"/>
                  <a:pt x="50" y="76"/>
                </a:cubicBezTo>
                <a:cubicBezTo>
                  <a:pt x="53" y="77"/>
                  <a:pt x="53" y="80"/>
                  <a:pt x="52" y="82"/>
                </a:cubicBezTo>
                <a:cubicBezTo>
                  <a:pt x="52" y="82"/>
                  <a:pt x="52" y="82"/>
                  <a:pt x="52" y="82"/>
                </a:cubicBezTo>
                <a:cubicBezTo>
                  <a:pt x="51" y="84"/>
                  <a:pt x="48" y="85"/>
                  <a:pt x="46" y="83"/>
                </a:cubicBezTo>
                <a:cubicBezTo>
                  <a:pt x="34" y="76"/>
                  <a:pt x="34" y="76"/>
                  <a:pt x="34" y="76"/>
                </a:cubicBezTo>
                <a:cubicBezTo>
                  <a:pt x="27" y="89"/>
                  <a:pt x="23" y="103"/>
                  <a:pt x="22" y="119"/>
                </a:cubicBezTo>
                <a:cubicBezTo>
                  <a:pt x="37" y="119"/>
                  <a:pt x="37" y="119"/>
                  <a:pt x="37" y="119"/>
                </a:cubicBezTo>
                <a:cubicBezTo>
                  <a:pt x="39" y="119"/>
                  <a:pt x="41" y="121"/>
                  <a:pt x="41" y="123"/>
                </a:cubicBezTo>
                <a:cubicBezTo>
                  <a:pt x="41" y="123"/>
                  <a:pt x="41" y="123"/>
                  <a:pt x="41" y="123"/>
                </a:cubicBezTo>
                <a:cubicBezTo>
                  <a:pt x="41" y="125"/>
                  <a:pt x="39" y="127"/>
                  <a:pt x="37" y="127"/>
                </a:cubicBezTo>
                <a:cubicBezTo>
                  <a:pt x="22" y="127"/>
                  <a:pt x="22" y="127"/>
                  <a:pt x="22" y="127"/>
                </a:cubicBezTo>
                <a:cubicBezTo>
                  <a:pt x="23" y="143"/>
                  <a:pt x="27" y="157"/>
                  <a:pt x="34" y="170"/>
                </a:cubicBezTo>
                <a:cubicBezTo>
                  <a:pt x="46" y="163"/>
                  <a:pt x="46" y="163"/>
                  <a:pt x="46" y="163"/>
                </a:cubicBezTo>
                <a:cubicBezTo>
                  <a:pt x="48" y="162"/>
                  <a:pt x="51" y="162"/>
                  <a:pt x="52" y="164"/>
                </a:cubicBezTo>
                <a:cubicBezTo>
                  <a:pt x="52" y="164"/>
                  <a:pt x="52" y="164"/>
                  <a:pt x="52" y="164"/>
                </a:cubicBezTo>
                <a:cubicBezTo>
                  <a:pt x="53" y="166"/>
                  <a:pt x="53" y="169"/>
                  <a:pt x="50" y="170"/>
                </a:cubicBezTo>
                <a:cubicBezTo>
                  <a:pt x="38" y="178"/>
                  <a:pt x="38" y="178"/>
                  <a:pt x="38" y="178"/>
                </a:cubicBezTo>
                <a:cubicBezTo>
                  <a:pt x="46" y="190"/>
                  <a:pt x="57" y="201"/>
                  <a:pt x="69" y="208"/>
                </a:cubicBezTo>
                <a:cubicBezTo>
                  <a:pt x="76" y="196"/>
                  <a:pt x="76" y="196"/>
                  <a:pt x="76" y="196"/>
                </a:cubicBezTo>
                <a:cubicBezTo>
                  <a:pt x="78" y="194"/>
                  <a:pt x="80" y="193"/>
                  <a:pt x="82" y="195"/>
                </a:cubicBezTo>
                <a:cubicBezTo>
                  <a:pt x="82" y="195"/>
                  <a:pt x="82" y="195"/>
                  <a:pt x="82" y="195"/>
                </a:cubicBezTo>
                <a:cubicBezTo>
                  <a:pt x="84" y="196"/>
                  <a:pt x="85" y="198"/>
                  <a:pt x="84" y="201"/>
                </a:cubicBezTo>
                <a:cubicBezTo>
                  <a:pt x="77" y="213"/>
                  <a:pt x="77" y="213"/>
                  <a:pt x="77" y="213"/>
                </a:cubicBezTo>
                <a:cubicBezTo>
                  <a:pt x="89" y="220"/>
                  <a:pt x="104" y="224"/>
                  <a:pt x="119" y="224"/>
                </a:cubicBezTo>
                <a:cubicBezTo>
                  <a:pt x="119" y="210"/>
                  <a:pt x="119" y="210"/>
                  <a:pt x="119" y="210"/>
                </a:cubicBezTo>
                <a:cubicBezTo>
                  <a:pt x="119" y="207"/>
                  <a:pt x="121" y="206"/>
                  <a:pt x="124" y="206"/>
                </a:cubicBezTo>
                <a:cubicBezTo>
                  <a:pt x="124" y="206"/>
                  <a:pt x="124" y="206"/>
                  <a:pt x="124" y="206"/>
                </a:cubicBezTo>
                <a:cubicBezTo>
                  <a:pt x="126" y="206"/>
                  <a:pt x="128" y="207"/>
                  <a:pt x="128" y="210"/>
                </a:cubicBezTo>
                <a:cubicBezTo>
                  <a:pt x="128" y="224"/>
                  <a:pt x="128" y="224"/>
                  <a:pt x="128" y="224"/>
                </a:cubicBezTo>
                <a:cubicBezTo>
                  <a:pt x="143" y="224"/>
                  <a:pt x="158" y="220"/>
                  <a:pt x="170" y="213"/>
                </a:cubicBezTo>
                <a:cubicBezTo>
                  <a:pt x="163" y="201"/>
                  <a:pt x="163" y="201"/>
                  <a:pt x="163" y="201"/>
                </a:cubicBezTo>
                <a:cubicBezTo>
                  <a:pt x="162" y="198"/>
                  <a:pt x="163" y="196"/>
                  <a:pt x="165" y="195"/>
                </a:cubicBezTo>
                <a:cubicBezTo>
                  <a:pt x="165" y="195"/>
                  <a:pt x="165" y="195"/>
                  <a:pt x="165" y="195"/>
                </a:cubicBezTo>
                <a:cubicBezTo>
                  <a:pt x="167" y="193"/>
                  <a:pt x="169" y="194"/>
                  <a:pt x="171" y="196"/>
                </a:cubicBezTo>
                <a:cubicBezTo>
                  <a:pt x="178" y="208"/>
                  <a:pt x="178" y="208"/>
                  <a:pt x="178" y="208"/>
                </a:cubicBezTo>
                <a:cubicBezTo>
                  <a:pt x="190" y="201"/>
                  <a:pt x="201" y="190"/>
                  <a:pt x="209" y="178"/>
                </a:cubicBezTo>
                <a:cubicBezTo>
                  <a:pt x="197" y="170"/>
                  <a:pt x="197" y="170"/>
                  <a:pt x="197" y="170"/>
                </a:cubicBezTo>
                <a:cubicBezTo>
                  <a:pt x="194" y="169"/>
                  <a:pt x="194" y="166"/>
                  <a:pt x="195" y="164"/>
                </a:cubicBezTo>
                <a:cubicBezTo>
                  <a:pt x="195" y="164"/>
                  <a:pt x="195" y="164"/>
                  <a:pt x="195" y="164"/>
                </a:cubicBezTo>
                <a:cubicBezTo>
                  <a:pt x="196" y="162"/>
                  <a:pt x="199" y="162"/>
                  <a:pt x="201" y="163"/>
                </a:cubicBezTo>
                <a:cubicBezTo>
                  <a:pt x="213" y="170"/>
                  <a:pt x="213" y="170"/>
                  <a:pt x="213" y="170"/>
                </a:cubicBezTo>
                <a:cubicBezTo>
                  <a:pt x="220" y="157"/>
                  <a:pt x="224" y="143"/>
                  <a:pt x="225" y="127"/>
                </a:cubicBezTo>
                <a:cubicBezTo>
                  <a:pt x="210" y="127"/>
                  <a:pt x="210" y="127"/>
                  <a:pt x="210" y="127"/>
                </a:cubicBezTo>
                <a:cubicBezTo>
                  <a:pt x="208" y="127"/>
                  <a:pt x="206" y="125"/>
                  <a:pt x="206" y="123"/>
                </a:cubicBezTo>
                <a:cubicBezTo>
                  <a:pt x="206" y="123"/>
                  <a:pt x="206" y="123"/>
                  <a:pt x="206" y="123"/>
                </a:cubicBezTo>
                <a:cubicBezTo>
                  <a:pt x="206" y="121"/>
                  <a:pt x="208" y="119"/>
                  <a:pt x="210" y="119"/>
                </a:cubicBezTo>
                <a:cubicBezTo>
                  <a:pt x="225" y="119"/>
                  <a:pt x="225" y="119"/>
                  <a:pt x="225" y="119"/>
                </a:cubicBezTo>
                <a:cubicBezTo>
                  <a:pt x="224" y="103"/>
                  <a:pt x="220" y="89"/>
                  <a:pt x="213" y="76"/>
                </a:cubicBezTo>
                <a:cubicBezTo>
                  <a:pt x="201" y="83"/>
                  <a:pt x="201" y="83"/>
                  <a:pt x="201" y="83"/>
                </a:cubicBezTo>
                <a:cubicBezTo>
                  <a:pt x="199" y="85"/>
                  <a:pt x="196" y="84"/>
                  <a:pt x="195" y="82"/>
                </a:cubicBezTo>
                <a:cubicBezTo>
                  <a:pt x="195" y="82"/>
                  <a:pt x="195" y="82"/>
                  <a:pt x="195" y="82"/>
                </a:cubicBezTo>
                <a:cubicBezTo>
                  <a:pt x="194" y="80"/>
                  <a:pt x="194" y="77"/>
                  <a:pt x="197" y="76"/>
                </a:cubicBezTo>
                <a:cubicBezTo>
                  <a:pt x="209" y="69"/>
                  <a:pt x="209" y="69"/>
                  <a:pt x="209" y="69"/>
                </a:cubicBezTo>
                <a:cubicBezTo>
                  <a:pt x="201" y="56"/>
                  <a:pt x="190" y="46"/>
                  <a:pt x="178" y="38"/>
                </a:cubicBezTo>
                <a:cubicBezTo>
                  <a:pt x="171" y="50"/>
                  <a:pt x="171" y="50"/>
                  <a:pt x="171" y="50"/>
                </a:cubicBezTo>
                <a:cubicBezTo>
                  <a:pt x="169" y="52"/>
                  <a:pt x="167" y="53"/>
                  <a:pt x="165" y="52"/>
                </a:cubicBezTo>
                <a:cubicBezTo>
                  <a:pt x="165" y="52"/>
                  <a:pt x="165" y="52"/>
                  <a:pt x="165" y="52"/>
                </a:cubicBezTo>
                <a:cubicBezTo>
                  <a:pt x="163" y="50"/>
                  <a:pt x="162" y="48"/>
                  <a:pt x="163" y="46"/>
                </a:cubicBezTo>
                <a:cubicBezTo>
                  <a:pt x="170" y="33"/>
                  <a:pt x="170" y="33"/>
                  <a:pt x="170" y="33"/>
                </a:cubicBezTo>
                <a:cubicBezTo>
                  <a:pt x="158" y="27"/>
                  <a:pt x="143" y="23"/>
                  <a:pt x="128" y="22"/>
                </a:cubicBezTo>
                <a:cubicBezTo>
                  <a:pt x="128" y="36"/>
                  <a:pt x="128" y="36"/>
                  <a:pt x="128" y="36"/>
                </a:cubicBezTo>
                <a:cubicBezTo>
                  <a:pt x="128" y="39"/>
                  <a:pt x="126" y="41"/>
                  <a:pt x="124" y="41"/>
                </a:cubicBezTo>
                <a:cubicBezTo>
                  <a:pt x="124" y="41"/>
                  <a:pt x="124" y="41"/>
                  <a:pt x="124" y="41"/>
                </a:cubicBezTo>
                <a:cubicBezTo>
                  <a:pt x="121" y="41"/>
                  <a:pt x="119" y="39"/>
                  <a:pt x="119" y="36"/>
                </a:cubicBezTo>
                <a:cubicBezTo>
                  <a:pt x="119" y="22"/>
                  <a:pt x="119" y="22"/>
                  <a:pt x="119" y="22"/>
                </a:cubicBezTo>
                <a:cubicBezTo>
                  <a:pt x="104" y="23"/>
                  <a:pt x="89" y="27"/>
                  <a:pt x="77" y="33"/>
                </a:cubicBezTo>
                <a:close/>
              </a:path>
            </a:pathLst>
          </a:custGeom>
          <a:solidFill>
            <a:srgbClr val="5F8D8D"/>
          </a:solidFill>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anchor="t" anchorCtr="0" compatLnSpc="1"/>
          <a:lstStyle/>
          <a:p>
            <a:endParaRPr lang="en-US">
              <a:latin typeface="Arial" panose="020B0604020202020204" pitchFamily="34" charset="0"/>
              <a:ea typeface="Arial" panose="020B0604020202020204" pitchFamily="34" charset="0"/>
              <a:sym typeface="Arial" panose="020B0604020202020204" pitchFamily="34" charset="0"/>
            </a:endParaRPr>
          </a:p>
        </p:txBody>
      </p:sp>
      <p:sp>
        <p:nvSpPr>
          <p:cNvPr id="4" name="Freeform 15"/>
          <p:cNvSpPr>
            <a:spLocks noEditPoints="1"/>
          </p:cNvSpPr>
          <p:nvPr/>
        </p:nvSpPr>
        <p:spPr bwMode="auto">
          <a:xfrm>
            <a:off x="2284754" y="1638027"/>
            <a:ext cx="1051544" cy="1113840"/>
          </a:xfrm>
          <a:custGeom>
            <a:avLst/>
            <a:gdLst>
              <a:gd name="T0" fmla="*/ 205 w 260"/>
              <a:gd name="T1" fmla="*/ 129 h 275"/>
              <a:gd name="T2" fmla="*/ 204 w 260"/>
              <a:gd name="T3" fmla="*/ 129 h 275"/>
              <a:gd name="T4" fmla="*/ 204 w 260"/>
              <a:gd name="T5" fmla="*/ 182 h 275"/>
              <a:gd name="T6" fmla="*/ 204 w 260"/>
              <a:gd name="T7" fmla="*/ 182 h 275"/>
              <a:gd name="T8" fmla="*/ 204 w 260"/>
              <a:gd name="T9" fmla="*/ 208 h 275"/>
              <a:gd name="T10" fmla="*/ 205 w 260"/>
              <a:gd name="T11" fmla="*/ 207 h 275"/>
              <a:gd name="T12" fmla="*/ 250 w 260"/>
              <a:gd name="T13" fmla="*/ 186 h 275"/>
              <a:gd name="T14" fmla="*/ 255 w 260"/>
              <a:gd name="T15" fmla="*/ 161 h 275"/>
              <a:gd name="T16" fmla="*/ 247 w 260"/>
              <a:gd name="T17" fmla="*/ 139 h 275"/>
              <a:gd name="T18" fmla="*/ 205 w 260"/>
              <a:gd name="T19" fmla="*/ 129 h 275"/>
              <a:gd name="T20" fmla="*/ 0 w 260"/>
              <a:gd name="T21" fmla="*/ 251 h 275"/>
              <a:gd name="T22" fmla="*/ 228 w 260"/>
              <a:gd name="T23" fmla="*/ 251 h 275"/>
              <a:gd name="T24" fmla="*/ 228 w 260"/>
              <a:gd name="T25" fmla="*/ 263 h 275"/>
              <a:gd name="T26" fmla="*/ 216 w 260"/>
              <a:gd name="T27" fmla="*/ 275 h 275"/>
              <a:gd name="T28" fmla="*/ 12 w 260"/>
              <a:gd name="T29" fmla="*/ 275 h 275"/>
              <a:gd name="T30" fmla="*/ 0 w 260"/>
              <a:gd name="T31" fmla="*/ 263 h 275"/>
              <a:gd name="T32" fmla="*/ 0 w 260"/>
              <a:gd name="T33" fmla="*/ 251 h 275"/>
              <a:gd name="T34" fmla="*/ 204 w 260"/>
              <a:gd name="T35" fmla="*/ 87 h 275"/>
              <a:gd name="T36" fmla="*/ 204 w 260"/>
              <a:gd name="T37" fmla="*/ 87 h 275"/>
              <a:gd name="T38" fmla="*/ 204 w 260"/>
              <a:gd name="T39" fmla="*/ 126 h 275"/>
              <a:gd name="T40" fmla="*/ 204 w 260"/>
              <a:gd name="T41" fmla="*/ 125 h 275"/>
              <a:gd name="T42" fmla="*/ 250 w 260"/>
              <a:gd name="T43" fmla="*/ 136 h 275"/>
              <a:gd name="T44" fmla="*/ 259 w 260"/>
              <a:gd name="T45" fmla="*/ 161 h 275"/>
              <a:gd name="T46" fmla="*/ 254 w 260"/>
              <a:gd name="T47" fmla="*/ 188 h 275"/>
              <a:gd name="T48" fmla="*/ 205 w 260"/>
              <a:gd name="T49" fmla="*/ 211 h 275"/>
              <a:gd name="T50" fmla="*/ 204 w 260"/>
              <a:gd name="T51" fmla="*/ 211 h 275"/>
              <a:gd name="T52" fmla="*/ 204 w 260"/>
              <a:gd name="T53" fmla="*/ 215 h 275"/>
              <a:gd name="T54" fmla="*/ 170 w 260"/>
              <a:gd name="T55" fmla="*/ 248 h 275"/>
              <a:gd name="T56" fmla="*/ 65 w 260"/>
              <a:gd name="T57" fmla="*/ 248 h 275"/>
              <a:gd name="T58" fmla="*/ 25 w 260"/>
              <a:gd name="T59" fmla="*/ 207 h 275"/>
              <a:gd name="T60" fmla="*/ 25 w 260"/>
              <a:gd name="T61" fmla="*/ 173 h 275"/>
              <a:gd name="T62" fmla="*/ 25 w 260"/>
              <a:gd name="T63" fmla="*/ 87 h 275"/>
              <a:gd name="T64" fmla="*/ 25 w 260"/>
              <a:gd name="T65" fmla="*/ 86 h 275"/>
              <a:gd name="T66" fmla="*/ 204 w 260"/>
              <a:gd name="T67" fmla="*/ 86 h 275"/>
              <a:gd name="T68" fmla="*/ 204 w 260"/>
              <a:gd name="T69" fmla="*/ 87 h 275"/>
              <a:gd name="T70" fmla="*/ 145 w 260"/>
              <a:gd name="T71" fmla="*/ 1 h 275"/>
              <a:gd name="T72" fmla="*/ 148 w 260"/>
              <a:gd name="T73" fmla="*/ 0 h 275"/>
              <a:gd name="T74" fmla="*/ 149 w 260"/>
              <a:gd name="T75" fmla="*/ 3 h 275"/>
              <a:gd name="T76" fmla="*/ 149 w 260"/>
              <a:gd name="T77" fmla="*/ 40 h 275"/>
              <a:gd name="T78" fmla="*/ 148 w 260"/>
              <a:gd name="T79" fmla="*/ 70 h 275"/>
              <a:gd name="T80" fmla="*/ 145 w 260"/>
              <a:gd name="T81" fmla="*/ 71 h 275"/>
              <a:gd name="T82" fmla="*/ 145 w 260"/>
              <a:gd name="T83" fmla="*/ 68 h 275"/>
              <a:gd name="T84" fmla="*/ 145 w 260"/>
              <a:gd name="T85" fmla="*/ 42 h 275"/>
              <a:gd name="T86" fmla="*/ 145 w 260"/>
              <a:gd name="T87" fmla="*/ 1 h 275"/>
              <a:gd name="T88" fmla="*/ 112 w 260"/>
              <a:gd name="T89" fmla="*/ 1 h 275"/>
              <a:gd name="T90" fmla="*/ 115 w 260"/>
              <a:gd name="T91" fmla="*/ 0 h 275"/>
              <a:gd name="T92" fmla="*/ 116 w 260"/>
              <a:gd name="T93" fmla="*/ 3 h 275"/>
              <a:gd name="T94" fmla="*/ 117 w 260"/>
              <a:gd name="T95" fmla="*/ 40 h 275"/>
              <a:gd name="T96" fmla="*/ 116 w 260"/>
              <a:gd name="T97" fmla="*/ 70 h 275"/>
              <a:gd name="T98" fmla="*/ 113 w 260"/>
              <a:gd name="T99" fmla="*/ 71 h 275"/>
              <a:gd name="T100" fmla="*/ 112 w 260"/>
              <a:gd name="T101" fmla="*/ 68 h 275"/>
              <a:gd name="T102" fmla="*/ 113 w 260"/>
              <a:gd name="T103" fmla="*/ 42 h 275"/>
              <a:gd name="T104" fmla="*/ 112 w 260"/>
              <a:gd name="T105" fmla="*/ 1 h 275"/>
              <a:gd name="T106" fmla="*/ 79 w 260"/>
              <a:gd name="T107" fmla="*/ 1 h 275"/>
              <a:gd name="T108" fmla="*/ 82 w 260"/>
              <a:gd name="T109" fmla="*/ 0 h 275"/>
              <a:gd name="T110" fmla="*/ 83 w 260"/>
              <a:gd name="T111" fmla="*/ 3 h 275"/>
              <a:gd name="T112" fmla="*/ 84 w 260"/>
              <a:gd name="T113" fmla="*/ 40 h 275"/>
              <a:gd name="T114" fmla="*/ 83 w 260"/>
              <a:gd name="T115" fmla="*/ 70 h 275"/>
              <a:gd name="T116" fmla="*/ 80 w 260"/>
              <a:gd name="T117" fmla="*/ 71 h 275"/>
              <a:gd name="T118" fmla="*/ 79 w 260"/>
              <a:gd name="T119" fmla="*/ 68 h 275"/>
              <a:gd name="T120" fmla="*/ 80 w 260"/>
              <a:gd name="T121" fmla="*/ 42 h 275"/>
              <a:gd name="T122" fmla="*/ 79 w 260"/>
              <a:gd name="T123" fmla="*/ 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0" h="275">
                <a:moveTo>
                  <a:pt x="205" y="129"/>
                </a:moveTo>
                <a:cubicBezTo>
                  <a:pt x="205" y="129"/>
                  <a:pt x="204" y="129"/>
                  <a:pt x="204" y="129"/>
                </a:cubicBezTo>
                <a:cubicBezTo>
                  <a:pt x="204" y="182"/>
                  <a:pt x="204" y="182"/>
                  <a:pt x="204" y="182"/>
                </a:cubicBezTo>
                <a:cubicBezTo>
                  <a:pt x="204" y="182"/>
                  <a:pt x="204" y="182"/>
                  <a:pt x="204" y="182"/>
                </a:cubicBezTo>
                <a:cubicBezTo>
                  <a:pt x="204" y="208"/>
                  <a:pt x="204" y="208"/>
                  <a:pt x="204" y="208"/>
                </a:cubicBezTo>
                <a:cubicBezTo>
                  <a:pt x="204" y="208"/>
                  <a:pt x="205" y="207"/>
                  <a:pt x="205" y="207"/>
                </a:cubicBezTo>
                <a:cubicBezTo>
                  <a:pt x="228" y="209"/>
                  <a:pt x="243" y="200"/>
                  <a:pt x="250" y="186"/>
                </a:cubicBezTo>
                <a:cubicBezTo>
                  <a:pt x="254" y="179"/>
                  <a:pt x="256" y="170"/>
                  <a:pt x="255" y="161"/>
                </a:cubicBezTo>
                <a:cubicBezTo>
                  <a:pt x="255" y="153"/>
                  <a:pt x="252" y="145"/>
                  <a:pt x="247" y="139"/>
                </a:cubicBezTo>
                <a:cubicBezTo>
                  <a:pt x="238" y="129"/>
                  <a:pt x="225" y="124"/>
                  <a:pt x="205" y="129"/>
                </a:cubicBezTo>
                <a:close/>
                <a:moveTo>
                  <a:pt x="0" y="251"/>
                </a:moveTo>
                <a:cubicBezTo>
                  <a:pt x="228" y="251"/>
                  <a:pt x="228" y="251"/>
                  <a:pt x="228" y="251"/>
                </a:cubicBezTo>
                <a:cubicBezTo>
                  <a:pt x="228" y="263"/>
                  <a:pt x="228" y="263"/>
                  <a:pt x="228" y="263"/>
                </a:cubicBezTo>
                <a:cubicBezTo>
                  <a:pt x="228" y="270"/>
                  <a:pt x="222" y="275"/>
                  <a:pt x="216" y="275"/>
                </a:cubicBezTo>
                <a:cubicBezTo>
                  <a:pt x="12" y="275"/>
                  <a:pt x="12" y="275"/>
                  <a:pt x="12" y="275"/>
                </a:cubicBezTo>
                <a:cubicBezTo>
                  <a:pt x="6" y="275"/>
                  <a:pt x="0" y="270"/>
                  <a:pt x="0" y="263"/>
                </a:cubicBezTo>
                <a:lnTo>
                  <a:pt x="0" y="251"/>
                </a:lnTo>
                <a:close/>
                <a:moveTo>
                  <a:pt x="204" y="87"/>
                </a:moveTo>
                <a:cubicBezTo>
                  <a:pt x="204" y="87"/>
                  <a:pt x="204" y="87"/>
                  <a:pt x="204" y="87"/>
                </a:cubicBezTo>
                <a:cubicBezTo>
                  <a:pt x="204" y="126"/>
                  <a:pt x="204" y="126"/>
                  <a:pt x="204" y="126"/>
                </a:cubicBezTo>
                <a:cubicBezTo>
                  <a:pt x="204" y="125"/>
                  <a:pt x="204" y="125"/>
                  <a:pt x="204" y="125"/>
                </a:cubicBezTo>
                <a:cubicBezTo>
                  <a:pt x="225" y="119"/>
                  <a:pt x="241" y="125"/>
                  <a:pt x="250" y="136"/>
                </a:cubicBezTo>
                <a:cubicBezTo>
                  <a:pt x="255" y="143"/>
                  <a:pt x="259" y="152"/>
                  <a:pt x="259" y="161"/>
                </a:cubicBezTo>
                <a:cubicBezTo>
                  <a:pt x="260" y="170"/>
                  <a:pt x="258" y="180"/>
                  <a:pt x="254" y="188"/>
                </a:cubicBezTo>
                <a:cubicBezTo>
                  <a:pt x="246" y="203"/>
                  <a:pt x="230" y="214"/>
                  <a:pt x="205" y="211"/>
                </a:cubicBezTo>
                <a:cubicBezTo>
                  <a:pt x="204" y="211"/>
                  <a:pt x="204" y="211"/>
                  <a:pt x="204" y="211"/>
                </a:cubicBezTo>
                <a:cubicBezTo>
                  <a:pt x="204" y="215"/>
                  <a:pt x="204" y="215"/>
                  <a:pt x="204" y="215"/>
                </a:cubicBezTo>
                <a:cubicBezTo>
                  <a:pt x="204" y="233"/>
                  <a:pt x="188" y="248"/>
                  <a:pt x="170" y="248"/>
                </a:cubicBezTo>
                <a:cubicBezTo>
                  <a:pt x="65" y="248"/>
                  <a:pt x="65" y="248"/>
                  <a:pt x="65" y="248"/>
                </a:cubicBezTo>
                <a:cubicBezTo>
                  <a:pt x="43" y="248"/>
                  <a:pt x="25" y="230"/>
                  <a:pt x="25" y="207"/>
                </a:cubicBezTo>
                <a:cubicBezTo>
                  <a:pt x="25" y="173"/>
                  <a:pt x="25" y="173"/>
                  <a:pt x="25" y="173"/>
                </a:cubicBezTo>
                <a:cubicBezTo>
                  <a:pt x="25" y="87"/>
                  <a:pt x="25" y="87"/>
                  <a:pt x="25" y="87"/>
                </a:cubicBezTo>
                <a:cubicBezTo>
                  <a:pt x="25" y="86"/>
                  <a:pt x="25" y="86"/>
                  <a:pt x="25" y="86"/>
                </a:cubicBezTo>
                <a:cubicBezTo>
                  <a:pt x="204" y="86"/>
                  <a:pt x="204" y="86"/>
                  <a:pt x="204" y="86"/>
                </a:cubicBezTo>
                <a:lnTo>
                  <a:pt x="204" y="87"/>
                </a:lnTo>
                <a:close/>
                <a:moveTo>
                  <a:pt x="145" y="1"/>
                </a:moveTo>
                <a:cubicBezTo>
                  <a:pt x="145" y="0"/>
                  <a:pt x="147" y="0"/>
                  <a:pt x="148" y="0"/>
                </a:cubicBezTo>
                <a:cubicBezTo>
                  <a:pt x="149" y="1"/>
                  <a:pt x="149" y="2"/>
                  <a:pt x="149" y="3"/>
                </a:cubicBezTo>
                <a:cubicBezTo>
                  <a:pt x="140" y="20"/>
                  <a:pt x="145" y="30"/>
                  <a:pt x="149" y="40"/>
                </a:cubicBezTo>
                <a:cubicBezTo>
                  <a:pt x="154" y="49"/>
                  <a:pt x="158" y="58"/>
                  <a:pt x="148" y="70"/>
                </a:cubicBezTo>
                <a:cubicBezTo>
                  <a:pt x="148" y="71"/>
                  <a:pt x="146" y="71"/>
                  <a:pt x="145" y="71"/>
                </a:cubicBezTo>
                <a:cubicBezTo>
                  <a:pt x="144" y="70"/>
                  <a:pt x="144" y="69"/>
                  <a:pt x="145" y="68"/>
                </a:cubicBezTo>
                <a:cubicBezTo>
                  <a:pt x="153" y="57"/>
                  <a:pt x="150" y="50"/>
                  <a:pt x="145" y="42"/>
                </a:cubicBezTo>
                <a:cubicBezTo>
                  <a:pt x="141" y="31"/>
                  <a:pt x="136" y="20"/>
                  <a:pt x="145" y="1"/>
                </a:cubicBezTo>
                <a:close/>
                <a:moveTo>
                  <a:pt x="112" y="1"/>
                </a:moveTo>
                <a:cubicBezTo>
                  <a:pt x="112" y="0"/>
                  <a:pt x="114" y="0"/>
                  <a:pt x="115" y="0"/>
                </a:cubicBezTo>
                <a:cubicBezTo>
                  <a:pt x="116" y="1"/>
                  <a:pt x="116" y="2"/>
                  <a:pt x="116" y="3"/>
                </a:cubicBezTo>
                <a:cubicBezTo>
                  <a:pt x="107" y="20"/>
                  <a:pt x="112" y="30"/>
                  <a:pt x="117" y="40"/>
                </a:cubicBezTo>
                <a:cubicBezTo>
                  <a:pt x="121" y="49"/>
                  <a:pt x="125" y="58"/>
                  <a:pt x="116" y="70"/>
                </a:cubicBezTo>
                <a:cubicBezTo>
                  <a:pt x="115" y="71"/>
                  <a:pt x="113" y="71"/>
                  <a:pt x="113" y="71"/>
                </a:cubicBezTo>
                <a:cubicBezTo>
                  <a:pt x="112" y="70"/>
                  <a:pt x="111" y="69"/>
                  <a:pt x="112" y="68"/>
                </a:cubicBezTo>
                <a:cubicBezTo>
                  <a:pt x="120" y="57"/>
                  <a:pt x="117" y="50"/>
                  <a:pt x="113" y="42"/>
                </a:cubicBezTo>
                <a:cubicBezTo>
                  <a:pt x="108" y="31"/>
                  <a:pt x="103" y="20"/>
                  <a:pt x="112" y="1"/>
                </a:cubicBezTo>
                <a:close/>
                <a:moveTo>
                  <a:pt x="79" y="1"/>
                </a:moveTo>
                <a:cubicBezTo>
                  <a:pt x="80" y="0"/>
                  <a:pt x="81" y="0"/>
                  <a:pt x="82" y="0"/>
                </a:cubicBezTo>
                <a:cubicBezTo>
                  <a:pt x="83" y="1"/>
                  <a:pt x="83" y="2"/>
                  <a:pt x="83" y="3"/>
                </a:cubicBezTo>
                <a:cubicBezTo>
                  <a:pt x="74" y="20"/>
                  <a:pt x="79" y="30"/>
                  <a:pt x="84" y="40"/>
                </a:cubicBezTo>
                <a:cubicBezTo>
                  <a:pt x="88" y="49"/>
                  <a:pt x="92" y="58"/>
                  <a:pt x="83" y="70"/>
                </a:cubicBezTo>
                <a:cubicBezTo>
                  <a:pt x="82" y="71"/>
                  <a:pt x="81" y="71"/>
                  <a:pt x="80" y="71"/>
                </a:cubicBezTo>
                <a:cubicBezTo>
                  <a:pt x="79" y="70"/>
                  <a:pt x="79" y="69"/>
                  <a:pt x="79" y="68"/>
                </a:cubicBezTo>
                <a:cubicBezTo>
                  <a:pt x="87" y="57"/>
                  <a:pt x="84" y="50"/>
                  <a:pt x="80" y="42"/>
                </a:cubicBezTo>
                <a:cubicBezTo>
                  <a:pt x="75" y="31"/>
                  <a:pt x="70" y="20"/>
                  <a:pt x="79" y="1"/>
                </a:cubicBezTo>
                <a:close/>
              </a:path>
            </a:pathLst>
          </a:custGeom>
        </p:spPr>
        <p:style>
          <a:lnRef idx="1">
            <a:schemeClr val="dk1"/>
          </a:lnRef>
          <a:fillRef idx="3">
            <a:schemeClr val="dk1"/>
          </a:fillRef>
          <a:effectRef idx="2">
            <a:schemeClr val="dk1"/>
          </a:effectRef>
          <a:fontRef idx="minor">
            <a:schemeClr val="lt1"/>
          </a:fontRef>
        </p:style>
        <p:txBody>
          <a:bodyPr vert="horz" wrap="square" lIns="91440" tIns="45720" rIns="91440" bIns="45720" numCol="1" anchor="t" anchorCtr="0" compatLnSpc="1">
            <a:scene3d>
              <a:camera prst="orthographicFront"/>
              <a:lightRig rig="threePt" dir="t"/>
            </a:scene3d>
          </a:bodyPr>
          <a:lstStyle/>
          <a:p>
            <a:endParaRPr lang="en-US">
              <a:solidFill>
                <a:schemeClr val="tx1"/>
              </a:solidFill>
              <a:effectLst>
                <a:outerShdw blurRad="38100" dist="19050" dir="2700000" algn="tl" rotWithShape="0">
                  <a:schemeClr val="dk1">
                    <a:alpha val="40000"/>
                  </a:schemeClr>
                </a:outerShdw>
              </a:effectLst>
              <a:latin typeface="Arial" panose="020B0604020202020204" pitchFamily="34" charset="0"/>
              <a:ea typeface="Arial" panose="020B0604020202020204" pitchFamily="34" charset="0"/>
              <a:sym typeface="Arial" panose="020B0604020202020204" pitchFamily="34" charset="0"/>
            </a:endParaRPr>
          </a:p>
        </p:txBody>
      </p:sp>
      <p:sp>
        <p:nvSpPr>
          <p:cNvPr id="5" name="Freeform 21"/>
          <p:cNvSpPr>
            <a:spLocks noEditPoints="1"/>
          </p:cNvSpPr>
          <p:nvPr/>
        </p:nvSpPr>
        <p:spPr bwMode="auto">
          <a:xfrm>
            <a:off x="8919498" y="1885823"/>
            <a:ext cx="1198562" cy="735085"/>
          </a:xfrm>
          <a:custGeom>
            <a:avLst/>
            <a:gdLst>
              <a:gd name="T0" fmla="*/ 233 w 296"/>
              <a:gd name="T1" fmla="*/ 0 h 181"/>
              <a:gd name="T2" fmla="*/ 274 w 296"/>
              <a:gd name="T3" fmla="*/ 40 h 181"/>
              <a:gd name="T4" fmla="*/ 233 w 296"/>
              <a:gd name="T5" fmla="*/ 81 h 181"/>
              <a:gd name="T6" fmla="*/ 195 w 296"/>
              <a:gd name="T7" fmla="*/ 55 h 181"/>
              <a:gd name="T8" fmla="*/ 197 w 296"/>
              <a:gd name="T9" fmla="*/ 40 h 181"/>
              <a:gd name="T10" fmla="*/ 195 w 296"/>
              <a:gd name="T11" fmla="*/ 26 h 181"/>
              <a:gd name="T12" fmla="*/ 233 w 296"/>
              <a:gd name="T13" fmla="*/ 0 h 181"/>
              <a:gd name="T14" fmla="*/ 148 w 296"/>
              <a:gd name="T15" fmla="*/ 0 h 181"/>
              <a:gd name="T16" fmla="*/ 189 w 296"/>
              <a:gd name="T17" fmla="*/ 40 h 181"/>
              <a:gd name="T18" fmla="*/ 148 w 296"/>
              <a:gd name="T19" fmla="*/ 81 h 181"/>
              <a:gd name="T20" fmla="*/ 108 w 296"/>
              <a:gd name="T21" fmla="*/ 40 h 181"/>
              <a:gd name="T22" fmla="*/ 148 w 296"/>
              <a:gd name="T23" fmla="*/ 0 h 181"/>
              <a:gd name="T24" fmla="*/ 171 w 296"/>
              <a:gd name="T25" fmla="*/ 89 h 181"/>
              <a:gd name="T26" fmla="*/ 212 w 296"/>
              <a:gd name="T27" fmla="*/ 135 h 181"/>
              <a:gd name="T28" fmla="*/ 212 w 296"/>
              <a:gd name="T29" fmla="*/ 181 h 181"/>
              <a:gd name="T30" fmla="*/ 85 w 296"/>
              <a:gd name="T31" fmla="*/ 181 h 181"/>
              <a:gd name="T32" fmla="*/ 85 w 296"/>
              <a:gd name="T33" fmla="*/ 135 h 181"/>
              <a:gd name="T34" fmla="*/ 126 w 296"/>
              <a:gd name="T35" fmla="*/ 89 h 181"/>
              <a:gd name="T36" fmla="*/ 130 w 296"/>
              <a:gd name="T37" fmla="*/ 99 h 181"/>
              <a:gd name="T38" fmla="*/ 148 w 296"/>
              <a:gd name="T39" fmla="*/ 141 h 181"/>
              <a:gd name="T40" fmla="*/ 166 w 296"/>
              <a:gd name="T41" fmla="*/ 99 h 181"/>
              <a:gd name="T42" fmla="*/ 171 w 296"/>
              <a:gd name="T43" fmla="*/ 89 h 181"/>
              <a:gd name="T44" fmla="*/ 64 w 296"/>
              <a:gd name="T45" fmla="*/ 0 h 181"/>
              <a:gd name="T46" fmla="*/ 102 w 296"/>
              <a:gd name="T47" fmla="*/ 26 h 181"/>
              <a:gd name="T48" fmla="*/ 99 w 296"/>
              <a:gd name="T49" fmla="*/ 40 h 181"/>
              <a:gd name="T50" fmla="*/ 102 w 296"/>
              <a:gd name="T51" fmla="*/ 55 h 181"/>
              <a:gd name="T52" fmla="*/ 64 w 296"/>
              <a:gd name="T53" fmla="*/ 81 h 181"/>
              <a:gd name="T54" fmla="*/ 23 w 296"/>
              <a:gd name="T55" fmla="*/ 40 h 181"/>
              <a:gd name="T56" fmla="*/ 64 w 296"/>
              <a:gd name="T57" fmla="*/ 0 h 181"/>
              <a:gd name="T58" fmla="*/ 86 w 296"/>
              <a:gd name="T59" fmla="*/ 89 h 181"/>
              <a:gd name="T60" fmla="*/ 98 w 296"/>
              <a:gd name="T61" fmla="*/ 92 h 181"/>
              <a:gd name="T62" fmla="*/ 77 w 296"/>
              <a:gd name="T63" fmla="*/ 135 h 181"/>
              <a:gd name="T64" fmla="*/ 77 w 296"/>
              <a:gd name="T65" fmla="*/ 181 h 181"/>
              <a:gd name="T66" fmla="*/ 0 w 296"/>
              <a:gd name="T67" fmla="*/ 181 h 181"/>
              <a:gd name="T68" fmla="*/ 0 w 296"/>
              <a:gd name="T69" fmla="*/ 135 h 181"/>
              <a:gd name="T70" fmla="*/ 41 w 296"/>
              <a:gd name="T71" fmla="*/ 89 h 181"/>
              <a:gd name="T72" fmla="*/ 46 w 296"/>
              <a:gd name="T73" fmla="*/ 99 h 181"/>
              <a:gd name="T74" fmla="*/ 64 w 296"/>
              <a:gd name="T75" fmla="*/ 141 h 181"/>
              <a:gd name="T76" fmla="*/ 81 w 296"/>
              <a:gd name="T77" fmla="*/ 99 h 181"/>
              <a:gd name="T78" fmla="*/ 86 w 296"/>
              <a:gd name="T79" fmla="*/ 89 h 181"/>
              <a:gd name="T80" fmla="*/ 255 w 296"/>
              <a:gd name="T81" fmla="*/ 89 h 181"/>
              <a:gd name="T82" fmla="*/ 296 w 296"/>
              <a:gd name="T83" fmla="*/ 135 h 181"/>
              <a:gd name="T84" fmla="*/ 296 w 296"/>
              <a:gd name="T85" fmla="*/ 181 h 181"/>
              <a:gd name="T86" fmla="*/ 220 w 296"/>
              <a:gd name="T87" fmla="*/ 181 h 181"/>
              <a:gd name="T88" fmla="*/ 220 w 296"/>
              <a:gd name="T89" fmla="*/ 135 h 181"/>
              <a:gd name="T90" fmla="*/ 199 w 296"/>
              <a:gd name="T91" fmla="*/ 92 h 181"/>
              <a:gd name="T92" fmla="*/ 211 w 296"/>
              <a:gd name="T93" fmla="*/ 89 h 181"/>
              <a:gd name="T94" fmla="*/ 215 w 296"/>
              <a:gd name="T95" fmla="*/ 99 h 181"/>
              <a:gd name="T96" fmla="*/ 233 w 296"/>
              <a:gd name="T97" fmla="*/ 141 h 181"/>
              <a:gd name="T98" fmla="*/ 251 w 296"/>
              <a:gd name="T99" fmla="*/ 99 h 181"/>
              <a:gd name="T100" fmla="*/ 255 w 296"/>
              <a:gd name="T101" fmla="*/ 8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6" h="181">
                <a:moveTo>
                  <a:pt x="233" y="0"/>
                </a:moveTo>
                <a:cubicBezTo>
                  <a:pt x="255" y="0"/>
                  <a:pt x="274" y="18"/>
                  <a:pt x="274" y="40"/>
                </a:cubicBezTo>
                <a:cubicBezTo>
                  <a:pt x="274" y="63"/>
                  <a:pt x="255" y="81"/>
                  <a:pt x="233" y="81"/>
                </a:cubicBezTo>
                <a:cubicBezTo>
                  <a:pt x="216" y="81"/>
                  <a:pt x="201" y="70"/>
                  <a:pt x="195" y="55"/>
                </a:cubicBezTo>
                <a:cubicBezTo>
                  <a:pt x="196" y="50"/>
                  <a:pt x="197" y="45"/>
                  <a:pt x="197" y="40"/>
                </a:cubicBezTo>
                <a:cubicBezTo>
                  <a:pt x="197" y="35"/>
                  <a:pt x="196" y="30"/>
                  <a:pt x="195" y="26"/>
                </a:cubicBezTo>
                <a:cubicBezTo>
                  <a:pt x="201" y="10"/>
                  <a:pt x="216" y="0"/>
                  <a:pt x="233" y="0"/>
                </a:cubicBezTo>
                <a:close/>
                <a:moveTo>
                  <a:pt x="148" y="0"/>
                </a:moveTo>
                <a:cubicBezTo>
                  <a:pt x="171" y="0"/>
                  <a:pt x="189" y="18"/>
                  <a:pt x="189" y="40"/>
                </a:cubicBezTo>
                <a:cubicBezTo>
                  <a:pt x="189" y="63"/>
                  <a:pt x="171" y="81"/>
                  <a:pt x="148" y="81"/>
                </a:cubicBezTo>
                <a:cubicBezTo>
                  <a:pt x="126" y="81"/>
                  <a:pt x="108" y="63"/>
                  <a:pt x="108" y="40"/>
                </a:cubicBezTo>
                <a:cubicBezTo>
                  <a:pt x="108" y="18"/>
                  <a:pt x="126" y="0"/>
                  <a:pt x="148" y="0"/>
                </a:cubicBezTo>
                <a:close/>
                <a:moveTo>
                  <a:pt x="171" y="89"/>
                </a:moveTo>
                <a:cubicBezTo>
                  <a:pt x="194" y="91"/>
                  <a:pt x="212" y="111"/>
                  <a:pt x="212" y="135"/>
                </a:cubicBezTo>
                <a:cubicBezTo>
                  <a:pt x="212" y="181"/>
                  <a:pt x="212" y="181"/>
                  <a:pt x="212" y="181"/>
                </a:cubicBezTo>
                <a:cubicBezTo>
                  <a:pt x="85" y="181"/>
                  <a:pt x="85" y="181"/>
                  <a:pt x="85" y="181"/>
                </a:cubicBezTo>
                <a:cubicBezTo>
                  <a:pt x="85" y="135"/>
                  <a:pt x="85" y="135"/>
                  <a:pt x="85" y="135"/>
                </a:cubicBezTo>
                <a:cubicBezTo>
                  <a:pt x="85" y="111"/>
                  <a:pt x="103" y="91"/>
                  <a:pt x="126" y="89"/>
                </a:cubicBezTo>
                <a:cubicBezTo>
                  <a:pt x="130" y="99"/>
                  <a:pt x="130" y="99"/>
                  <a:pt x="130" y="99"/>
                </a:cubicBezTo>
                <a:cubicBezTo>
                  <a:pt x="148" y="141"/>
                  <a:pt x="148" y="141"/>
                  <a:pt x="148" y="141"/>
                </a:cubicBezTo>
                <a:cubicBezTo>
                  <a:pt x="166" y="99"/>
                  <a:pt x="166" y="99"/>
                  <a:pt x="166" y="99"/>
                </a:cubicBezTo>
                <a:lnTo>
                  <a:pt x="171" y="89"/>
                </a:lnTo>
                <a:close/>
                <a:moveTo>
                  <a:pt x="64" y="0"/>
                </a:moveTo>
                <a:cubicBezTo>
                  <a:pt x="81" y="0"/>
                  <a:pt x="96" y="10"/>
                  <a:pt x="102" y="26"/>
                </a:cubicBezTo>
                <a:cubicBezTo>
                  <a:pt x="100" y="30"/>
                  <a:pt x="99" y="35"/>
                  <a:pt x="99" y="40"/>
                </a:cubicBezTo>
                <a:cubicBezTo>
                  <a:pt x="99" y="45"/>
                  <a:pt x="100" y="50"/>
                  <a:pt x="102" y="55"/>
                </a:cubicBezTo>
                <a:cubicBezTo>
                  <a:pt x="96" y="70"/>
                  <a:pt x="81" y="81"/>
                  <a:pt x="64" y="81"/>
                </a:cubicBezTo>
                <a:cubicBezTo>
                  <a:pt x="41" y="81"/>
                  <a:pt x="23" y="63"/>
                  <a:pt x="23" y="40"/>
                </a:cubicBezTo>
                <a:cubicBezTo>
                  <a:pt x="23" y="18"/>
                  <a:pt x="41" y="0"/>
                  <a:pt x="64" y="0"/>
                </a:cubicBezTo>
                <a:close/>
                <a:moveTo>
                  <a:pt x="86" y="89"/>
                </a:moveTo>
                <a:cubicBezTo>
                  <a:pt x="90" y="89"/>
                  <a:pt x="94" y="90"/>
                  <a:pt x="98" y="92"/>
                </a:cubicBezTo>
                <a:cubicBezTo>
                  <a:pt x="85" y="102"/>
                  <a:pt x="77" y="117"/>
                  <a:pt x="77" y="135"/>
                </a:cubicBezTo>
                <a:cubicBezTo>
                  <a:pt x="77" y="181"/>
                  <a:pt x="77" y="181"/>
                  <a:pt x="77" y="181"/>
                </a:cubicBezTo>
                <a:cubicBezTo>
                  <a:pt x="0" y="181"/>
                  <a:pt x="0" y="181"/>
                  <a:pt x="0" y="181"/>
                </a:cubicBezTo>
                <a:cubicBezTo>
                  <a:pt x="0" y="135"/>
                  <a:pt x="0" y="135"/>
                  <a:pt x="0" y="135"/>
                </a:cubicBezTo>
                <a:cubicBezTo>
                  <a:pt x="0" y="111"/>
                  <a:pt x="18" y="91"/>
                  <a:pt x="41" y="89"/>
                </a:cubicBezTo>
                <a:cubicBezTo>
                  <a:pt x="46" y="99"/>
                  <a:pt x="46" y="99"/>
                  <a:pt x="46" y="99"/>
                </a:cubicBezTo>
                <a:cubicBezTo>
                  <a:pt x="64" y="141"/>
                  <a:pt x="64" y="141"/>
                  <a:pt x="64" y="141"/>
                </a:cubicBezTo>
                <a:cubicBezTo>
                  <a:pt x="81" y="99"/>
                  <a:pt x="81" y="99"/>
                  <a:pt x="81" y="99"/>
                </a:cubicBezTo>
                <a:lnTo>
                  <a:pt x="86" y="89"/>
                </a:lnTo>
                <a:close/>
                <a:moveTo>
                  <a:pt x="255" y="89"/>
                </a:moveTo>
                <a:cubicBezTo>
                  <a:pt x="278" y="91"/>
                  <a:pt x="296" y="111"/>
                  <a:pt x="296" y="135"/>
                </a:cubicBezTo>
                <a:cubicBezTo>
                  <a:pt x="296" y="181"/>
                  <a:pt x="296" y="181"/>
                  <a:pt x="296" y="181"/>
                </a:cubicBezTo>
                <a:cubicBezTo>
                  <a:pt x="220" y="181"/>
                  <a:pt x="220" y="181"/>
                  <a:pt x="220" y="181"/>
                </a:cubicBezTo>
                <a:cubicBezTo>
                  <a:pt x="220" y="135"/>
                  <a:pt x="220" y="135"/>
                  <a:pt x="220" y="135"/>
                </a:cubicBezTo>
                <a:cubicBezTo>
                  <a:pt x="220" y="117"/>
                  <a:pt x="212" y="102"/>
                  <a:pt x="199" y="92"/>
                </a:cubicBezTo>
                <a:cubicBezTo>
                  <a:pt x="203" y="90"/>
                  <a:pt x="206" y="89"/>
                  <a:pt x="211" y="89"/>
                </a:cubicBezTo>
                <a:cubicBezTo>
                  <a:pt x="215" y="99"/>
                  <a:pt x="215" y="99"/>
                  <a:pt x="215" y="99"/>
                </a:cubicBezTo>
                <a:cubicBezTo>
                  <a:pt x="233" y="141"/>
                  <a:pt x="233" y="141"/>
                  <a:pt x="233" y="141"/>
                </a:cubicBezTo>
                <a:cubicBezTo>
                  <a:pt x="251" y="99"/>
                  <a:pt x="251" y="99"/>
                  <a:pt x="251" y="99"/>
                </a:cubicBezTo>
                <a:lnTo>
                  <a:pt x="255" y="89"/>
                </a:lnTo>
                <a:close/>
              </a:path>
            </a:pathLst>
          </a:custGeom>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lstStyle/>
          <a:p>
            <a:endParaRPr lang="en-US">
              <a:latin typeface="Arial" panose="020B0604020202020204" pitchFamily="34" charset="0"/>
              <a:ea typeface="Arial" panose="020B0604020202020204" pitchFamily="34" charset="0"/>
              <a:sym typeface="Arial" panose="020B0604020202020204" pitchFamily="34" charset="0"/>
            </a:endParaRPr>
          </a:p>
        </p:txBody>
      </p:sp>
      <p:sp>
        <p:nvSpPr>
          <p:cNvPr id="12" name="Rectangle 30"/>
          <p:cNvSpPr/>
          <p:nvPr/>
        </p:nvSpPr>
        <p:spPr>
          <a:xfrm>
            <a:off x="2132330" y="2956560"/>
            <a:ext cx="1356360" cy="5835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Mô tả chức năng</a:t>
            </a:r>
            <a:endParaRPr kumimoji="0" lang="en-US" altLang="zh-CN" sz="1600" b="1"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3" name="Rectangle 30"/>
          <p:cNvSpPr/>
          <p:nvPr/>
        </p:nvSpPr>
        <p:spPr>
          <a:xfrm>
            <a:off x="5549929" y="2956295"/>
            <a:ext cx="1092141" cy="5835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Dữ liệu liên quan</a:t>
            </a:r>
            <a:endParaRPr kumimoji="0" lang="en-US" altLang="zh-CN" sz="1600" b="1"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5" name="Rectangle 30"/>
          <p:cNvSpPr/>
          <p:nvPr/>
        </p:nvSpPr>
        <p:spPr>
          <a:xfrm>
            <a:off x="8855710" y="2956560"/>
            <a:ext cx="1325245" cy="5835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Đối tượng sử dụng</a:t>
            </a:r>
            <a:endParaRPr kumimoji="0" lang="en-US" altLang="zh-CN" sz="1600" b="1"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6" name="TextBox 7"/>
          <p:cNvSpPr txBox="1"/>
          <p:nvPr/>
        </p:nvSpPr>
        <p:spPr>
          <a:xfrm>
            <a:off x="1756410" y="4530725"/>
            <a:ext cx="6512560" cy="706755"/>
          </a:xfrm>
          <a:prstGeom prst="rect">
            <a:avLst/>
          </a:prstGeom>
          <a:noFill/>
        </p:spPr>
        <p:txBody>
          <a:bodyPr wrap="square" rtlCol="0">
            <a:spAutoFit/>
          </a:bodyPr>
          <a:lstStyle/>
          <a:p>
            <a:r>
              <a:rPr lang="en-US" altLang="zh-CN" sz="40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Các thành phần của đặc tả</a:t>
            </a:r>
            <a:endParaRPr lang="en-US" altLang="zh-CN" sz="40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17" name="矩形 16"/>
          <p:cNvSpPr/>
          <p:nvPr/>
        </p:nvSpPr>
        <p:spPr>
          <a:xfrm>
            <a:off x="1756431" y="5225856"/>
            <a:ext cx="9080902" cy="414020"/>
          </a:xfrm>
          <a:prstGeom prst="rect">
            <a:avLst/>
          </a:prstGeom>
        </p:spPr>
        <p:txBody>
          <a:bodyPr wrap="square">
            <a:spAutoFit/>
          </a:bodyPr>
          <a:lstStyle/>
          <a:p>
            <a:pPr>
              <a:lnSpc>
                <a:spcPct val="150000"/>
              </a:lnSpc>
              <a:defRPr/>
            </a:pPr>
            <a:endParaRPr lang="zh-CN" altLang="en-US"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14" presetClass="entr" presetSubtype="1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randombar(horizontal)">
                                      <p:cBhvr>
                                        <p:cTn id="22"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66647" y="4516644"/>
            <a:ext cx="72078" cy="123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026430" y="1989622"/>
            <a:ext cx="5512468" cy="3875702"/>
            <a:chOff x="2468355" y="2026923"/>
            <a:chExt cx="3918886" cy="2755287"/>
          </a:xfrm>
        </p:grpSpPr>
        <p:sp>
          <p:nvSpPr>
            <p:cNvPr id="4" name="Freeform 49"/>
            <p:cNvSpPr/>
            <p:nvPr/>
          </p:nvSpPr>
          <p:spPr bwMode="auto">
            <a:xfrm rot="2571951">
              <a:off x="4523284" y="3042516"/>
              <a:ext cx="1863957" cy="1733683"/>
            </a:xfrm>
            <a:custGeom>
              <a:avLst/>
              <a:gdLst>
                <a:gd name="T0" fmla="*/ 121 w 121"/>
                <a:gd name="T1" fmla="*/ 61 h 122"/>
                <a:gd name="T2" fmla="*/ 97 w 121"/>
                <a:gd name="T3" fmla="*/ 12 h 122"/>
                <a:gd name="T4" fmla="*/ 62 w 121"/>
                <a:gd name="T5" fmla="*/ 0 h 122"/>
                <a:gd name="T6" fmla="*/ 61 w 121"/>
                <a:gd name="T7" fmla="*/ 0 h 122"/>
                <a:gd name="T8" fmla="*/ 61 w 121"/>
                <a:gd name="T9" fmla="*/ 24 h 122"/>
                <a:gd name="T10" fmla="*/ 61 w 121"/>
                <a:gd name="T11" fmla="*/ 24 h 122"/>
                <a:gd name="T12" fmla="*/ 97 w 121"/>
                <a:gd name="T13" fmla="*/ 61 h 122"/>
                <a:gd name="T14" fmla="*/ 97 w 121"/>
                <a:gd name="T15" fmla="*/ 61 h 122"/>
                <a:gd name="T16" fmla="*/ 61 w 121"/>
                <a:gd name="T17" fmla="*/ 98 h 122"/>
                <a:gd name="T18" fmla="*/ 24 w 121"/>
                <a:gd name="T19" fmla="*/ 61 h 122"/>
                <a:gd name="T20" fmla="*/ 24 w 121"/>
                <a:gd name="T21" fmla="*/ 61 h 122"/>
                <a:gd name="T22" fmla="*/ 24 w 121"/>
                <a:gd name="T23" fmla="*/ 61 h 122"/>
                <a:gd name="T24" fmla="*/ 0 w 121"/>
                <a:gd name="T25" fmla="*/ 61 h 122"/>
                <a:gd name="T26" fmla="*/ 0 w 121"/>
                <a:gd name="T27" fmla="*/ 61 h 122"/>
                <a:gd name="T28" fmla="*/ 0 w 121"/>
                <a:gd name="T29" fmla="*/ 61 h 122"/>
                <a:gd name="T30" fmla="*/ 12 w 121"/>
                <a:gd name="T31" fmla="*/ 97 h 122"/>
                <a:gd name="T32" fmla="*/ 61 w 121"/>
                <a:gd name="T33" fmla="*/ 122 h 122"/>
                <a:gd name="T34" fmla="*/ 121 w 121"/>
                <a:gd name="T35" fmla="*/ 61 h 122"/>
                <a:gd name="T36" fmla="*/ 121 w 121"/>
                <a:gd name="T37"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122">
                  <a:moveTo>
                    <a:pt x="121" y="61"/>
                  </a:moveTo>
                  <a:cubicBezTo>
                    <a:pt x="121" y="41"/>
                    <a:pt x="112" y="23"/>
                    <a:pt x="97" y="12"/>
                  </a:cubicBezTo>
                  <a:cubicBezTo>
                    <a:pt x="87" y="5"/>
                    <a:pt x="75" y="0"/>
                    <a:pt x="62" y="0"/>
                  </a:cubicBezTo>
                  <a:cubicBezTo>
                    <a:pt x="61" y="0"/>
                    <a:pt x="61" y="0"/>
                    <a:pt x="61" y="0"/>
                  </a:cubicBezTo>
                  <a:cubicBezTo>
                    <a:pt x="61" y="24"/>
                    <a:pt x="61" y="24"/>
                    <a:pt x="61" y="24"/>
                  </a:cubicBezTo>
                  <a:cubicBezTo>
                    <a:pt x="61" y="24"/>
                    <a:pt x="61" y="24"/>
                    <a:pt x="61" y="24"/>
                  </a:cubicBezTo>
                  <a:cubicBezTo>
                    <a:pt x="81" y="25"/>
                    <a:pt x="97" y="41"/>
                    <a:pt x="97" y="61"/>
                  </a:cubicBezTo>
                  <a:cubicBezTo>
                    <a:pt x="97" y="61"/>
                    <a:pt x="97" y="61"/>
                    <a:pt x="97" y="61"/>
                  </a:cubicBezTo>
                  <a:cubicBezTo>
                    <a:pt x="97" y="81"/>
                    <a:pt x="81" y="98"/>
                    <a:pt x="61" y="98"/>
                  </a:cubicBezTo>
                  <a:cubicBezTo>
                    <a:pt x="40" y="98"/>
                    <a:pt x="24" y="81"/>
                    <a:pt x="24" y="61"/>
                  </a:cubicBezTo>
                  <a:cubicBezTo>
                    <a:pt x="24" y="61"/>
                    <a:pt x="24" y="61"/>
                    <a:pt x="24" y="61"/>
                  </a:cubicBezTo>
                  <a:cubicBezTo>
                    <a:pt x="24" y="61"/>
                    <a:pt x="24" y="61"/>
                    <a:pt x="24" y="61"/>
                  </a:cubicBezTo>
                  <a:cubicBezTo>
                    <a:pt x="0" y="61"/>
                    <a:pt x="0" y="61"/>
                    <a:pt x="0" y="61"/>
                  </a:cubicBezTo>
                  <a:cubicBezTo>
                    <a:pt x="0" y="61"/>
                    <a:pt x="0" y="61"/>
                    <a:pt x="0" y="61"/>
                  </a:cubicBezTo>
                  <a:cubicBezTo>
                    <a:pt x="0" y="61"/>
                    <a:pt x="0" y="61"/>
                    <a:pt x="0" y="61"/>
                  </a:cubicBezTo>
                  <a:cubicBezTo>
                    <a:pt x="0" y="75"/>
                    <a:pt x="4" y="87"/>
                    <a:pt x="12" y="97"/>
                  </a:cubicBezTo>
                  <a:cubicBezTo>
                    <a:pt x="23" y="112"/>
                    <a:pt x="41" y="122"/>
                    <a:pt x="61" y="122"/>
                  </a:cubicBezTo>
                  <a:cubicBezTo>
                    <a:pt x="94" y="122"/>
                    <a:pt x="121" y="95"/>
                    <a:pt x="121" y="61"/>
                  </a:cubicBezTo>
                  <a:cubicBezTo>
                    <a:pt x="121" y="61"/>
                    <a:pt x="121" y="61"/>
                    <a:pt x="121" y="61"/>
                  </a:cubicBezTo>
                </a:path>
              </a:pathLst>
            </a:custGeom>
            <a:solidFill>
              <a:srgbClr val="5C7672"/>
            </a:solidFill>
            <a:ln>
              <a:noFill/>
            </a:ln>
          </p:spPr>
          <p:txBody>
            <a:bodyPr vert="horz" wrap="square" lIns="91440" tIns="45720" rIns="91440" bIns="45720" numCol="1" anchor="t" anchorCtr="0" compatLnSpc="1"/>
            <a:lstStyle/>
            <a:p>
              <a:endParaRPr lang="en-US">
                <a:latin typeface="Arial" panose="020B0604020202020204" pitchFamily="34" charset="0"/>
                <a:ea typeface="Arial" panose="020B0604020202020204" pitchFamily="34" charset="0"/>
                <a:sym typeface="Arial" panose="020B0604020202020204" pitchFamily="34" charset="0"/>
              </a:endParaRPr>
            </a:p>
          </p:txBody>
        </p:sp>
        <p:sp>
          <p:nvSpPr>
            <p:cNvPr id="5" name="Freeform 22"/>
            <p:cNvSpPr/>
            <p:nvPr/>
          </p:nvSpPr>
          <p:spPr bwMode="auto">
            <a:xfrm rot="2571951">
              <a:off x="3426233" y="2026923"/>
              <a:ext cx="1863957" cy="1731495"/>
            </a:xfrm>
            <a:custGeom>
              <a:avLst/>
              <a:gdLst>
                <a:gd name="T0" fmla="*/ 109 w 121"/>
                <a:gd name="T1" fmla="*/ 25 h 122"/>
                <a:gd name="T2" fmla="*/ 61 w 121"/>
                <a:gd name="T3" fmla="*/ 0 h 122"/>
                <a:gd name="T4" fmla="*/ 0 w 121"/>
                <a:gd name="T5" fmla="*/ 61 h 122"/>
                <a:gd name="T6" fmla="*/ 0 w 121"/>
                <a:gd name="T7" fmla="*/ 61 h 122"/>
                <a:gd name="T8" fmla="*/ 24 w 121"/>
                <a:gd name="T9" fmla="*/ 110 h 122"/>
                <a:gd name="T10" fmla="*/ 60 w 121"/>
                <a:gd name="T11" fmla="*/ 122 h 122"/>
                <a:gd name="T12" fmla="*/ 61 w 121"/>
                <a:gd name="T13" fmla="*/ 122 h 122"/>
                <a:gd name="T14" fmla="*/ 61 w 121"/>
                <a:gd name="T15" fmla="*/ 98 h 122"/>
                <a:gd name="T16" fmla="*/ 60 w 121"/>
                <a:gd name="T17" fmla="*/ 98 h 122"/>
                <a:gd name="T18" fmla="*/ 24 w 121"/>
                <a:gd name="T19" fmla="*/ 61 h 122"/>
                <a:gd name="T20" fmla="*/ 24 w 121"/>
                <a:gd name="T21" fmla="*/ 61 h 122"/>
                <a:gd name="T22" fmla="*/ 61 w 121"/>
                <a:gd name="T23" fmla="*/ 24 h 122"/>
                <a:gd name="T24" fmla="*/ 97 w 121"/>
                <a:gd name="T25" fmla="*/ 60 h 122"/>
                <a:gd name="T26" fmla="*/ 97 w 121"/>
                <a:gd name="T27" fmla="*/ 61 h 122"/>
                <a:gd name="T28" fmla="*/ 97 w 121"/>
                <a:gd name="T29" fmla="*/ 61 h 122"/>
                <a:gd name="T30" fmla="*/ 121 w 121"/>
                <a:gd name="T31" fmla="*/ 61 h 122"/>
                <a:gd name="T32" fmla="*/ 121 w 121"/>
                <a:gd name="T33" fmla="*/ 61 h 122"/>
                <a:gd name="T34" fmla="*/ 121 w 121"/>
                <a:gd name="T35" fmla="*/ 60 h 122"/>
                <a:gd name="T36" fmla="*/ 109 w 121"/>
                <a:gd name="T37" fmla="*/ 2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122">
                  <a:moveTo>
                    <a:pt x="109" y="25"/>
                  </a:moveTo>
                  <a:cubicBezTo>
                    <a:pt x="98" y="10"/>
                    <a:pt x="81" y="0"/>
                    <a:pt x="61" y="0"/>
                  </a:cubicBezTo>
                  <a:cubicBezTo>
                    <a:pt x="27" y="0"/>
                    <a:pt x="0" y="28"/>
                    <a:pt x="0" y="61"/>
                  </a:cubicBezTo>
                  <a:cubicBezTo>
                    <a:pt x="0" y="61"/>
                    <a:pt x="0" y="61"/>
                    <a:pt x="0" y="61"/>
                  </a:cubicBezTo>
                  <a:cubicBezTo>
                    <a:pt x="0" y="81"/>
                    <a:pt x="9" y="99"/>
                    <a:pt x="24" y="110"/>
                  </a:cubicBezTo>
                  <a:cubicBezTo>
                    <a:pt x="34" y="117"/>
                    <a:pt x="46" y="122"/>
                    <a:pt x="60" y="122"/>
                  </a:cubicBezTo>
                  <a:cubicBezTo>
                    <a:pt x="60" y="122"/>
                    <a:pt x="60" y="122"/>
                    <a:pt x="61" y="122"/>
                  </a:cubicBezTo>
                  <a:cubicBezTo>
                    <a:pt x="61" y="98"/>
                    <a:pt x="61" y="98"/>
                    <a:pt x="61" y="98"/>
                  </a:cubicBezTo>
                  <a:cubicBezTo>
                    <a:pt x="60" y="98"/>
                    <a:pt x="60" y="98"/>
                    <a:pt x="60" y="98"/>
                  </a:cubicBezTo>
                  <a:cubicBezTo>
                    <a:pt x="40" y="97"/>
                    <a:pt x="24" y="81"/>
                    <a:pt x="24" y="61"/>
                  </a:cubicBezTo>
                  <a:cubicBezTo>
                    <a:pt x="24" y="61"/>
                    <a:pt x="24" y="61"/>
                    <a:pt x="24" y="61"/>
                  </a:cubicBezTo>
                  <a:cubicBezTo>
                    <a:pt x="24" y="41"/>
                    <a:pt x="40" y="24"/>
                    <a:pt x="61" y="24"/>
                  </a:cubicBezTo>
                  <a:cubicBezTo>
                    <a:pt x="81" y="24"/>
                    <a:pt x="97" y="40"/>
                    <a:pt x="97" y="60"/>
                  </a:cubicBezTo>
                  <a:cubicBezTo>
                    <a:pt x="97" y="61"/>
                    <a:pt x="97" y="61"/>
                    <a:pt x="97" y="61"/>
                  </a:cubicBezTo>
                  <a:cubicBezTo>
                    <a:pt x="97" y="61"/>
                    <a:pt x="97" y="61"/>
                    <a:pt x="97" y="61"/>
                  </a:cubicBezTo>
                  <a:cubicBezTo>
                    <a:pt x="121" y="61"/>
                    <a:pt x="121" y="61"/>
                    <a:pt x="121" y="61"/>
                  </a:cubicBezTo>
                  <a:cubicBezTo>
                    <a:pt x="121" y="61"/>
                    <a:pt x="121" y="61"/>
                    <a:pt x="121" y="61"/>
                  </a:cubicBezTo>
                  <a:cubicBezTo>
                    <a:pt x="121" y="61"/>
                    <a:pt x="121" y="61"/>
                    <a:pt x="121" y="60"/>
                  </a:cubicBezTo>
                  <a:cubicBezTo>
                    <a:pt x="121" y="47"/>
                    <a:pt x="117" y="35"/>
                    <a:pt x="109" y="25"/>
                  </a:cubicBezTo>
                </a:path>
              </a:pathLst>
            </a:custGeom>
            <a:solidFill>
              <a:srgbClr val="3B5246"/>
            </a:solidFill>
            <a:ln>
              <a:noFill/>
            </a:ln>
          </p:spPr>
          <p:txBody>
            <a:bodyPr vert="horz" wrap="square" lIns="91440" tIns="45720" rIns="91440" bIns="45720" numCol="1" anchor="t" anchorCtr="0" compatLnSpc="1"/>
            <a:lstStyle/>
            <a:p>
              <a:endParaRPr lang="en-US">
                <a:latin typeface="Arial" panose="020B0604020202020204" pitchFamily="34" charset="0"/>
                <a:ea typeface="Arial" panose="020B0604020202020204" pitchFamily="34" charset="0"/>
                <a:sym typeface="Arial" panose="020B0604020202020204" pitchFamily="34" charset="0"/>
              </a:endParaRPr>
            </a:p>
          </p:txBody>
        </p:sp>
        <p:sp>
          <p:nvSpPr>
            <p:cNvPr id="6" name="Freeform 29"/>
            <p:cNvSpPr/>
            <p:nvPr/>
          </p:nvSpPr>
          <p:spPr bwMode="auto">
            <a:xfrm rot="2571951">
              <a:off x="2468355" y="3050715"/>
              <a:ext cx="1880578" cy="1731495"/>
            </a:xfrm>
            <a:custGeom>
              <a:avLst/>
              <a:gdLst>
                <a:gd name="T0" fmla="*/ 98 w 122"/>
                <a:gd name="T1" fmla="*/ 12 h 122"/>
                <a:gd name="T2" fmla="*/ 62 w 122"/>
                <a:gd name="T3" fmla="*/ 0 h 122"/>
                <a:gd name="T4" fmla="*/ 61 w 122"/>
                <a:gd name="T5" fmla="*/ 0 h 122"/>
                <a:gd name="T6" fmla="*/ 61 w 122"/>
                <a:gd name="T7" fmla="*/ 0 h 122"/>
                <a:gd name="T8" fmla="*/ 61 w 122"/>
                <a:gd name="T9" fmla="*/ 24 h 122"/>
                <a:gd name="T10" fmla="*/ 61 w 122"/>
                <a:gd name="T11" fmla="*/ 24 h 122"/>
                <a:gd name="T12" fmla="*/ 62 w 122"/>
                <a:gd name="T13" fmla="*/ 24 h 122"/>
                <a:gd name="T14" fmla="*/ 98 w 122"/>
                <a:gd name="T15" fmla="*/ 61 h 122"/>
                <a:gd name="T16" fmla="*/ 61 w 122"/>
                <a:gd name="T17" fmla="*/ 98 h 122"/>
                <a:gd name="T18" fmla="*/ 61 w 122"/>
                <a:gd name="T19" fmla="*/ 98 h 122"/>
                <a:gd name="T20" fmla="*/ 24 w 122"/>
                <a:gd name="T21" fmla="*/ 62 h 122"/>
                <a:gd name="T22" fmla="*/ 24 w 122"/>
                <a:gd name="T23" fmla="*/ 61 h 122"/>
                <a:gd name="T24" fmla="*/ 0 w 122"/>
                <a:gd name="T25" fmla="*/ 61 h 122"/>
                <a:gd name="T26" fmla="*/ 0 w 122"/>
                <a:gd name="T27" fmla="*/ 62 h 122"/>
                <a:gd name="T28" fmla="*/ 12 w 122"/>
                <a:gd name="T29" fmla="*/ 98 h 122"/>
                <a:gd name="T30" fmla="*/ 61 w 122"/>
                <a:gd name="T31" fmla="*/ 122 h 122"/>
                <a:gd name="T32" fmla="*/ 61 w 122"/>
                <a:gd name="T33" fmla="*/ 122 h 122"/>
                <a:gd name="T34" fmla="*/ 122 w 122"/>
                <a:gd name="T35" fmla="*/ 61 h 122"/>
                <a:gd name="T36" fmla="*/ 98 w 122"/>
                <a:gd name="T37" fmla="*/ 1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2">
                  <a:moveTo>
                    <a:pt x="98" y="12"/>
                  </a:moveTo>
                  <a:cubicBezTo>
                    <a:pt x="88" y="5"/>
                    <a:pt x="76" y="0"/>
                    <a:pt x="62" y="0"/>
                  </a:cubicBezTo>
                  <a:cubicBezTo>
                    <a:pt x="62" y="0"/>
                    <a:pt x="62" y="0"/>
                    <a:pt x="61" y="0"/>
                  </a:cubicBezTo>
                  <a:cubicBezTo>
                    <a:pt x="61" y="0"/>
                    <a:pt x="61" y="0"/>
                    <a:pt x="61" y="0"/>
                  </a:cubicBezTo>
                  <a:cubicBezTo>
                    <a:pt x="61" y="24"/>
                    <a:pt x="61" y="24"/>
                    <a:pt x="61" y="24"/>
                  </a:cubicBezTo>
                  <a:cubicBezTo>
                    <a:pt x="61" y="24"/>
                    <a:pt x="61" y="24"/>
                    <a:pt x="61" y="24"/>
                  </a:cubicBezTo>
                  <a:cubicBezTo>
                    <a:pt x="62" y="24"/>
                    <a:pt x="62" y="24"/>
                    <a:pt x="62" y="24"/>
                  </a:cubicBezTo>
                  <a:cubicBezTo>
                    <a:pt x="82" y="25"/>
                    <a:pt x="98" y="41"/>
                    <a:pt x="98" y="61"/>
                  </a:cubicBezTo>
                  <a:cubicBezTo>
                    <a:pt x="98" y="82"/>
                    <a:pt x="82" y="98"/>
                    <a:pt x="61" y="98"/>
                  </a:cubicBezTo>
                  <a:cubicBezTo>
                    <a:pt x="61" y="98"/>
                    <a:pt x="61" y="98"/>
                    <a:pt x="61" y="98"/>
                  </a:cubicBezTo>
                  <a:cubicBezTo>
                    <a:pt x="41" y="98"/>
                    <a:pt x="25" y="82"/>
                    <a:pt x="24" y="62"/>
                  </a:cubicBezTo>
                  <a:cubicBezTo>
                    <a:pt x="24" y="62"/>
                    <a:pt x="24" y="61"/>
                    <a:pt x="24" y="61"/>
                  </a:cubicBezTo>
                  <a:cubicBezTo>
                    <a:pt x="0" y="61"/>
                    <a:pt x="0" y="61"/>
                    <a:pt x="0" y="61"/>
                  </a:cubicBezTo>
                  <a:cubicBezTo>
                    <a:pt x="0" y="61"/>
                    <a:pt x="0" y="62"/>
                    <a:pt x="0" y="62"/>
                  </a:cubicBezTo>
                  <a:cubicBezTo>
                    <a:pt x="1" y="75"/>
                    <a:pt x="5" y="88"/>
                    <a:pt x="12" y="98"/>
                  </a:cubicBezTo>
                  <a:cubicBezTo>
                    <a:pt x="24" y="112"/>
                    <a:pt x="41" y="122"/>
                    <a:pt x="61" y="122"/>
                  </a:cubicBezTo>
                  <a:cubicBezTo>
                    <a:pt x="61" y="122"/>
                    <a:pt x="61" y="122"/>
                    <a:pt x="61" y="122"/>
                  </a:cubicBezTo>
                  <a:cubicBezTo>
                    <a:pt x="95" y="122"/>
                    <a:pt x="122" y="95"/>
                    <a:pt x="122" y="61"/>
                  </a:cubicBezTo>
                  <a:cubicBezTo>
                    <a:pt x="122" y="41"/>
                    <a:pt x="113" y="23"/>
                    <a:pt x="98" y="12"/>
                  </a:cubicBezTo>
                </a:path>
              </a:pathLst>
            </a:custGeom>
            <a:solidFill>
              <a:srgbClr val="5F8D8D"/>
            </a:solidFill>
            <a:ln>
              <a:noFill/>
            </a:ln>
          </p:spPr>
          <p:txBody>
            <a:bodyPr vert="horz" wrap="square" lIns="91440" tIns="45720" rIns="91440" bIns="45720" numCol="1" anchor="t" anchorCtr="0" compatLnSpc="1"/>
            <a:lstStyle/>
            <a:p>
              <a:endParaRPr lang="en-US">
                <a:latin typeface="Arial" panose="020B0604020202020204" pitchFamily="34" charset="0"/>
                <a:ea typeface="Arial" panose="020B0604020202020204" pitchFamily="34" charset="0"/>
                <a:sym typeface="Arial" panose="020B0604020202020204" pitchFamily="34" charset="0"/>
              </a:endParaRPr>
            </a:p>
          </p:txBody>
        </p:sp>
      </p:grpSp>
      <p:sp>
        <p:nvSpPr>
          <p:cNvPr id="7" name="TextBox 87"/>
          <p:cNvSpPr txBox="1"/>
          <p:nvPr/>
        </p:nvSpPr>
        <p:spPr>
          <a:xfrm>
            <a:off x="1850995" y="4462611"/>
            <a:ext cx="996167" cy="460375"/>
          </a:xfrm>
          <a:prstGeom prst="rect">
            <a:avLst/>
          </a:prstGeom>
          <a:noFill/>
        </p:spPr>
        <p:txBody>
          <a:bodyPr wrap="square" rtlCol="0">
            <a:spAutoFit/>
          </a:bodyPr>
          <a:lstStyle/>
          <a:p>
            <a:pPr algn="ctr"/>
            <a:r>
              <a:rPr lang="id-ID" sz="2400" b="1"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20</a:t>
            </a:r>
            <a:r>
              <a:rPr lang="en-US" sz="2400" b="1"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XX</a:t>
            </a:r>
            <a:endParaRPr lang="en-US" sz="2400" b="1"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8" name="TextBox 88"/>
          <p:cNvSpPr txBox="1"/>
          <p:nvPr/>
        </p:nvSpPr>
        <p:spPr>
          <a:xfrm>
            <a:off x="3186696" y="2838265"/>
            <a:ext cx="996167" cy="460375"/>
          </a:xfrm>
          <a:prstGeom prst="rect">
            <a:avLst/>
          </a:prstGeom>
          <a:noFill/>
        </p:spPr>
        <p:txBody>
          <a:bodyPr wrap="square" rtlCol="0">
            <a:spAutoFit/>
          </a:bodyPr>
          <a:lstStyle/>
          <a:p>
            <a:pPr algn="ctr"/>
            <a:r>
              <a:rPr lang="id-ID" sz="2400" b="1"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20</a:t>
            </a:r>
            <a:r>
              <a:rPr lang="en-US" altLang="zh-CN" sz="2400" b="1"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XX</a:t>
            </a:r>
            <a:endParaRPr lang="en-US" sz="2400" b="1"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9" name="TextBox 89"/>
          <p:cNvSpPr txBox="1"/>
          <p:nvPr/>
        </p:nvSpPr>
        <p:spPr>
          <a:xfrm>
            <a:off x="4799850" y="4417328"/>
            <a:ext cx="996167" cy="460375"/>
          </a:xfrm>
          <a:prstGeom prst="rect">
            <a:avLst/>
          </a:prstGeom>
          <a:noFill/>
        </p:spPr>
        <p:txBody>
          <a:bodyPr wrap="square" rtlCol="0">
            <a:spAutoFit/>
          </a:bodyPr>
          <a:lstStyle/>
          <a:p>
            <a:pPr algn="ctr"/>
            <a:r>
              <a:rPr lang="id-ID" sz="2400" b="1"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20</a:t>
            </a:r>
            <a:r>
              <a:rPr lang="en-US" altLang="zh-CN" sz="2400" b="1"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XX</a:t>
            </a:r>
            <a:endParaRPr lang="en-US" sz="2400" b="1"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10" name="Rectangle 29"/>
          <p:cNvSpPr/>
          <p:nvPr/>
        </p:nvSpPr>
        <p:spPr>
          <a:xfrm>
            <a:off x="7016205" y="2372533"/>
            <a:ext cx="4021394" cy="347345"/>
          </a:xfrm>
          <a:prstGeom prst="rect">
            <a:avLst/>
          </a:prstGeom>
        </p:spPr>
        <p:txBody>
          <a:bodyPr wrap="square">
            <a:spAutoFit/>
          </a:bodyPr>
          <a:lstStyle/>
          <a:p>
            <a:pPr lvl="0">
              <a:lnSpc>
                <a:spcPts val="2000"/>
              </a:lnSpc>
              <a:defRPr/>
            </a:pPr>
            <a:r>
              <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Các chức năng cần có ?</a:t>
            </a:r>
            <a:endPar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11" name="Rectangle 30"/>
          <p:cNvSpPr/>
          <p:nvPr/>
        </p:nvSpPr>
        <p:spPr>
          <a:xfrm>
            <a:off x="7016115" y="1974850"/>
            <a:ext cx="3750310" cy="3683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Yêu cầu chức năng nghiệp vụ</a:t>
            </a:r>
            <a:endParaRPr kumimoji="0" lang="en-US" altLang="zh-CN" sz="18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2" name="Rectangle 29"/>
          <p:cNvSpPr/>
          <p:nvPr/>
        </p:nvSpPr>
        <p:spPr>
          <a:xfrm>
            <a:off x="7016205" y="3722646"/>
            <a:ext cx="4021394" cy="347345"/>
          </a:xfrm>
          <a:prstGeom prst="rect">
            <a:avLst/>
          </a:prstGeom>
        </p:spPr>
        <p:txBody>
          <a:bodyPr wrap="square">
            <a:spAutoFit/>
          </a:bodyPr>
          <a:lstStyle/>
          <a:p>
            <a:pPr lvl="0">
              <a:lnSpc>
                <a:spcPts val="2000"/>
              </a:lnSpc>
              <a:defRPr/>
            </a:pPr>
            <a:r>
              <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Phải có tính bảo mật khi sử dụng phần mềm ?</a:t>
            </a:r>
            <a:endPar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13" name="Rectangle 30"/>
          <p:cNvSpPr/>
          <p:nvPr/>
        </p:nvSpPr>
        <p:spPr>
          <a:xfrm>
            <a:off x="7016115" y="3324860"/>
            <a:ext cx="2684780" cy="3683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Yêu cầu về bảo mật</a:t>
            </a:r>
            <a:endParaRPr kumimoji="0" lang="en-US" altLang="zh-CN" sz="18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4" name="Rectangle 29"/>
          <p:cNvSpPr/>
          <p:nvPr/>
        </p:nvSpPr>
        <p:spPr>
          <a:xfrm>
            <a:off x="7016205" y="5072759"/>
            <a:ext cx="4021394" cy="347345"/>
          </a:xfrm>
          <a:prstGeom prst="rect">
            <a:avLst/>
          </a:prstGeom>
        </p:spPr>
        <p:txBody>
          <a:bodyPr wrap="square">
            <a:spAutoFit/>
          </a:bodyPr>
          <a:lstStyle/>
          <a:p>
            <a:pPr lvl="0">
              <a:lnSpc>
                <a:spcPts val="2000"/>
              </a:lnSpc>
              <a:defRPr/>
            </a:pPr>
            <a:r>
              <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Sử dụng trên hệ điều hành - môi trường ?</a:t>
            </a:r>
            <a:endPar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15" name="Rectangle 30"/>
          <p:cNvSpPr/>
          <p:nvPr/>
        </p:nvSpPr>
        <p:spPr>
          <a:xfrm>
            <a:off x="7016115" y="4674870"/>
            <a:ext cx="4216400" cy="3683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Yêu cầu về môi trường công nghệ</a:t>
            </a:r>
            <a:endParaRPr kumimoji="0" lang="en-US" altLang="zh-CN" sz="18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16" name="Group 15"/>
          <p:cNvGrpSpPr/>
          <p:nvPr/>
        </p:nvGrpSpPr>
        <p:grpSpPr>
          <a:xfrm>
            <a:off x="0" y="240132"/>
            <a:ext cx="12192000" cy="6617868"/>
            <a:chOff x="0" y="240132"/>
            <a:chExt cx="12192000" cy="6617868"/>
          </a:xfrm>
        </p:grpSpPr>
        <p:sp>
          <p:nvSpPr>
            <p:cNvPr id="17" name="矩形 3"/>
            <p:cNvSpPr/>
            <p:nvPr/>
          </p:nvSpPr>
          <p:spPr>
            <a:xfrm>
              <a:off x="0" y="6661128"/>
              <a:ext cx="12192000" cy="196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18" name="Rectangle 26"/>
            <p:cNvSpPr/>
            <p:nvPr/>
          </p:nvSpPr>
          <p:spPr>
            <a:xfrm>
              <a:off x="5698005" y="845483"/>
              <a:ext cx="744070" cy="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latin typeface="Arial" panose="020B0604020202020204" pitchFamily="34" charset="0"/>
                <a:ea typeface="Arial" panose="020B0604020202020204" pitchFamily="34" charset="0"/>
                <a:sym typeface="Arial" panose="020B0604020202020204" pitchFamily="34" charset="0"/>
              </a:endParaRPr>
            </a:p>
          </p:txBody>
        </p:sp>
        <p:sp>
          <p:nvSpPr>
            <p:cNvPr id="19" name="TextBox 7"/>
            <p:cNvSpPr txBox="1"/>
            <p:nvPr/>
          </p:nvSpPr>
          <p:spPr>
            <a:xfrm>
              <a:off x="3922781" y="240132"/>
              <a:ext cx="4444365" cy="460375"/>
            </a:xfrm>
            <a:prstGeom prst="rect">
              <a:avLst/>
            </a:prstGeom>
            <a:noFill/>
          </p:spPr>
          <p:txBody>
            <a:bodyPr wrap="none" rtlCol="0">
              <a:spAutoFit/>
            </a:bodyPr>
            <a:lstStyle/>
            <a:p>
              <a:pPr algn="ctr"/>
              <a:r>
                <a:rPr lang="en-US" altLang="zh-CN"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YÊU CẦU HỆ THỐNG</a:t>
              </a:r>
              <a:endParaRPr lang="en-US" altLang="zh-CN"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635" y="3535045"/>
            <a:ext cx="12191365" cy="332295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s 6"/>
          <p:cNvSpPr/>
          <p:nvPr/>
        </p:nvSpPr>
        <p:spPr>
          <a:xfrm>
            <a:off x="852170" y="605155"/>
            <a:ext cx="10488930" cy="5648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ody)" charset="0"/>
              <a:cs typeface="Arial (Body)" charset="0"/>
            </a:endParaRPr>
          </a:p>
        </p:txBody>
      </p:sp>
      <p:sp>
        <p:nvSpPr>
          <p:cNvPr id="8" name="Text Box 7"/>
          <p:cNvSpPr txBox="1"/>
          <p:nvPr/>
        </p:nvSpPr>
        <p:spPr>
          <a:xfrm>
            <a:off x="1414145" y="1781810"/>
            <a:ext cx="3225165" cy="1753235"/>
          </a:xfrm>
          <a:prstGeom prst="rect">
            <a:avLst/>
          </a:prstGeom>
          <a:noFill/>
        </p:spPr>
        <p:txBody>
          <a:bodyPr wrap="square" rtlCol="0">
            <a:spAutoFit/>
          </a:bodyPr>
          <a:lstStyle/>
          <a:p>
            <a:pPr algn="ctr"/>
            <a:r>
              <a:rPr lang="en-US" sz="3600" b="1">
                <a:latin typeface="Times New Roman" panose="02020603050405020304" charset="0"/>
                <a:cs typeface="Times New Roman" panose="02020603050405020304" charset="0"/>
              </a:rPr>
              <a:t>3.THIẾT KẾ </a:t>
            </a:r>
            <a:endParaRPr lang="en-US" sz="3600" b="1">
              <a:latin typeface="Times New Roman" panose="02020603050405020304" charset="0"/>
              <a:cs typeface="Times New Roman" panose="02020603050405020304" charset="0"/>
            </a:endParaRPr>
          </a:p>
          <a:p>
            <a:pPr algn="ctr"/>
            <a:r>
              <a:rPr lang="en-US" sz="3600" b="1">
                <a:latin typeface="Times New Roman" panose="02020603050405020304" charset="0"/>
                <a:cs typeface="Times New Roman" panose="02020603050405020304" charset="0"/>
              </a:rPr>
              <a:t>GIAO DIỆN</a:t>
            </a:r>
            <a:endParaRPr lang="en-US" sz="3600" b="1">
              <a:latin typeface="Times New Roman" panose="02020603050405020304" charset="0"/>
              <a:cs typeface="Times New Roman" panose="02020603050405020304" charset="0"/>
            </a:endParaRPr>
          </a:p>
          <a:p>
            <a:pPr algn="ctr"/>
            <a:endParaRPr lang="en-US" sz="3600" b="1">
              <a:latin typeface="Times New Roman" panose="02020603050405020304" charset="0"/>
              <a:cs typeface="Times New Roman" panose="02020603050405020304" charset="0"/>
            </a:endParaRPr>
          </a:p>
        </p:txBody>
      </p:sp>
      <p:pic>
        <p:nvPicPr>
          <p:cNvPr id="10" name="图片占位符 6"/>
          <p:cNvPicPr>
            <a:picLocks noGrp="1" noChangeAspect="1"/>
          </p:cNvPicPr>
          <p:nvPr/>
        </p:nvPicPr>
        <p:blipFill>
          <a:blip r:embed="rId1">
            <a:extLst>
              <a:ext uri="{28A0092B-C50C-407E-A947-70E740481C1C}">
                <a14:useLocalDpi xmlns:a14="http://schemas.microsoft.com/office/drawing/2010/main" val="0"/>
              </a:ext>
            </a:extLst>
          </a:blip>
          <a:srcRect t="146" b="146"/>
          <a:stretch>
            <a:fillRect/>
          </a:stretch>
        </p:blipFill>
        <p:spPr>
          <a:xfrm>
            <a:off x="5781675" y="1244406"/>
            <a:ext cx="6410325" cy="4387850"/>
          </a:xfrm>
          <a:prstGeom prst="rect">
            <a:avLst/>
          </a:prstGeom>
        </p:spPr>
      </p:pic>
      <p:sp>
        <p:nvSpPr>
          <p:cNvPr id="11" name="Text Box 10"/>
          <p:cNvSpPr txBox="1"/>
          <p:nvPr/>
        </p:nvSpPr>
        <p:spPr>
          <a:xfrm>
            <a:off x="1414145" y="3127375"/>
            <a:ext cx="3772535" cy="645160"/>
          </a:xfrm>
          <a:prstGeom prst="rect">
            <a:avLst/>
          </a:prstGeom>
          <a:noFill/>
        </p:spPr>
        <p:txBody>
          <a:bodyPr wrap="square" rtlCol="0">
            <a:spAutoFit/>
          </a:bodyPr>
          <a:lstStyle/>
          <a:p>
            <a:r>
              <a:rPr lang="en-US">
                <a:latin typeface="Arial Unicode MS" panose="020B0604020202020204" charset="-122"/>
                <a:ea typeface="Arial Unicode MS" panose="020B0604020202020204" charset="-122"/>
                <a:cs typeface="+mn-ea"/>
              </a:rPr>
              <a:t>Thiết kế giao diện phần mềm trước khi bắt tay code giao diện</a:t>
            </a:r>
            <a:endParaRPr lang="en-US">
              <a:latin typeface="Arial Unicode MS" panose="020B0604020202020204" charset="-122"/>
              <a:ea typeface="Arial Unicode MS" panose="020B0604020202020204" charset="-122"/>
              <a:cs typeface="+mn-ea"/>
            </a:endParaRPr>
          </a:p>
        </p:txBody>
      </p:sp>
      <p:sp>
        <p:nvSpPr>
          <p:cNvPr id="12" name="Rectangles 11"/>
          <p:cNvSpPr/>
          <p:nvPr/>
        </p:nvSpPr>
        <p:spPr>
          <a:xfrm>
            <a:off x="1606550" y="4261485"/>
            <a:ext cx="3296285" cy="34480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s 12"/>
          <p:cNvSpPr/>
          <p:nvPr/>
        </p:nvSpPr>
        <p:spPr>
          <a:xfrm>
            <a:off x="1606550" y="4872355"/>
            <a:ext cx="3296285" cy="3346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2" presetClass="entr" presetSubtype="2" fill="hold" nodeType="afterEffect">
                                  <p:stCondLst>
                                    <p:cond delay="0"/>
                                  </p:stCondLst>
                                  <p:childTnLst>
                                    <p:set>
                                      <p:cBhvr>
                                        <p:cTn id="11" dur="1000" fill="hold">
                                          <p:stCondLst>
                                            <p:cond delay="0"/>
                                          </p:stCondLst>
                                        </p:cTn>
                                        <p:tgtEl>
                                          <p:spTgt spid="10"/>
                                        </p:tgtEl>
                                        <p:attrNameLst>
                                          <p:attrName>style.visibility</p:attrName>
                                        </p:attrNameLst>
                                      </p:cBhvr>
                                      <p:to>
                                        <p:strVal val="visible"/>
                                      </p:to>
                                    </p:set>
                                    <p:animEffect transition="in" filter="wipe(right)">
                                      <p:cBhvr>
                                        <p:cTn id="12" dur="1000"/>
                                        <p:tgtEl>
                                          <p:spTgt spid="10"/>
                                        </p:tgtEl>
                                      </p:cBhvr>
                                    </p:animEffect>
                                  </p:childTnLst>
                                </p:cTn>
                              </p:par>
                              <p:par>
                                <p:cTn id="13" presetID="16" presetClass="entr" presetSubtype="21" fill="hold"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barn(inVertical)">
                                      <p:cBhvr>
                                        <p:cTn id="15" dur="500"/>
                                        <p:tgtEl>
                                          <p:spTgt spid="8">
                                            <p:txEl>
                                              <p:pRg st="0" end="0"/>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barn(inVertical)">
                                      <p:cBhvr>
                                        <p:cTn id="18"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s 2"/>
          <p:cNvSpPr/>
          <p:nvPr/>
        </p:nvSpPr>
        <p:spPr>
          <a:xfrm>
            <a:off x="0" y="-28575"/>
            <a:ext cx="4412615" cy="6886575"/>
          </a:xfrm>
          <a:prstGeom prst="rect">
            <a:avLst/>
          </a:prstGeom>
          <a:solidFill>
            <a:srgbClr val="224053">
              <a:alpha val="87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s 9"/>
          <p:cNvSpPr/>
          <p:nvPr/>
        </p:nvSpPr>
        <p:spPr>
          <a:xfrm>
            <a:off x="0" y="859155"/>
            <a:ext cx="12221845" cy="5567680"/>
          </a:xfrm>
          <a:prstGeom prst="rect">
            <a:avLst/>
          </a:prstGeom>
          <a:solidFill>
            <a:srgbClr val="5C7672">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s 11"/>
          <p:cNvSpPr/>
          <p:nvPr/>
        </p:nvSpPr>
        <p:spPr>
          <a:xfrm>
            <a:off x="3131820" y="117475"/>
            <a:ext cx="9060815" cy="546735"/>
          </a:xfrm>
          <a:prstGeom prst="rect">
            <a:avLst/>
          </a:prstGeom>
          <a:solidFill>
            <a:srgbClr val="224053">
              <a:alpha val="8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TRANG CHỦ</a:t>
            </a:r>
            <a:endParaRPr lang="en-US" sz="3200"/>
          </a:p>
        </p:txBody>
      </p:sp>
      <p:pic>
        <p:nvPicPr>
          <p:cNvPr id="8" name="Picture 7"/>
          <p:cNvPicPr>
            <a:picLocks noChangeAspect="1"/>
          </p:cNvPicPr>
          <p:nvPr/>
        </p:nvPicPr>
        <p:blipFill>
          <a:blip r:embed="rId1"/>
          <a:stretch>
            <a:fillRect/>
          </a:stretch>
        </p:blipFill>
        <p:spPr>
          <a:xfrm>
            <a:off x="1168923" y="1363801"/>
            <a:ext cx="10077253" cy="46350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2000" fill="hold">
                                          <p:stCondLst>
                                            <p:cond delay="0"/>
                                          </p:stCondLst>
                                        </p:cTn>
                                        <p:tgtEl>
                                          <p:spTgt spid="12"/>
                                        </p:tgtEl>
                                        <p:attrNameLst>
                                          <p:attrName>style.visibility</p:attrName>
                                        </p:attrNameLst>
                                      </p:cBhvr>
                                      <p:to>
                                        <p:strVal val="visible"/>
                                      </p:to>
                                    </p:set>
                                    <p:animEffect transition="in" filter="wipe(right)">
                                      <p:cBhvr>
                                        <p:cTn id="7" dur="2000"/>
                                        <p:tgtEl>
                                          <p:spTgt spid="12"/>
                                        </p:tgtEl>
                                      </p:cBhvr>
                                    </p:animEffect>
                                  </p:childTnLst>
                                </p:cTn>
                              </p:par>
                              <p:par>
                                <p:cTn id="8" presetID="22" presetClass="entr" presetSubtype="8" fill="hold" grpId="0" nodeType="withEffect">
                                  <p:stCondLst>
                                    <p:cond delay="0"/>
                                  </p:stCondLst>
                                  <p:childTnLst>
                                    <p:set>
                                      <p:cBhvr>
                                        <p:cTn id="9" dur="1000" fill="hold">
                                          <p:stCondLst>
                                            <p:cond delay="0"/>
                                          </p:stCondLst>
                                        </p:cTn>
                                        <p:tgtEl>
                                          <p:spTgt spid="10"/>
                                        </p:tgtEl>
                                        <p:attrNameLst>
                                          <p:attrName>style.visibility</p:attrName>
                                        </p:attrNameLst>
                                      </p:cBhvr>
                                      <p:to>
                                        <p:strVal val="visible"/>
                                      </p:to>
                                    </p:set>
                                    <p:animEffect transition="in" filter="wipe(left)">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2"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s 2"/>
          <p:cNvSpPr/>
          <p:nvPr/>
        </p:nvSpPr>
        <p:spPr>
          <a:xfrm>
            <a:off x="0" y="0"/>
            <a:ext cx="5873115" cy="6858000"/>
          </a:xfrm>
          <a:prstGeom prst="rect">
            <a:avLst/>
          </a:prstGeom>
          <a:solidFill>
            <a:srgbClr val="224053">
              <a:alpha val="78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s 4"/>
          <p:cNvSpPr/>
          <p:nvPr/>
        </p:nvSpPr>
        <p:spPr>
          <a:xfrm>
            <a:off x="5873115" y="0"/>
            <a:ext cx="6318885" cy="6858000"/>
          </a:xfrm>
          <a:prstGeom prst="rect">
            <a:avLst/>
          </a:prstGeom>
          <a:solidFill>
            <a:srgbClr val="224053">
              <a:alpha val="74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6096000" y="310515"/>
            <a:ext cx="5781773" cy="2587625"/>
          </a:xfrm>
          <a:prstGeom prst="rect">
            <a:avLst/>
          </a:prstGeom>
        </p:spPr>
      </p:pic>
      <p:pic>
        <p:nvPicPr>
          <p:cNvPr id="9" name="Picture 8"/>
          <p:cNvPicPr>
            <a:picLocks noChangeAspect="1"/>
          </p:cNvPicPr>
          <p:nvPr/>
        </p:nvPicPr>
        <p:blipFill>
          <a:blip r:embed="rId2"/>
          <a:stretch>
            <a:fillRect/>
          </a:stretch>
        </p:blipFill>
        <p:spPr>
          <a:xfrm>
            <a:off x="251476" y="3743960"/>
            <a:ext cx="5370163" cy="2718909"/>
          </a:xfrm>
          <a:prstGeom prst="rect">
            <a:avLst/>
          </a:prstGeom>
        </p:spPr>
      </p:pic>
      <p:pic>
        <p:nvPicPr>
          <p:cNvPr id="19" name="Picture 18"/>
          <p:cNvPicPr>
            <a:picLocks noChangeAspect="1"/>
          </p:cNvPicPr>
          <p:nvPr/>
        </p:nvPicPr>
        <p:blipFill>
          <a:blip r:embed="rId3"/>
          <a:stretch>
            <a:fillRect/>
          </a:stretch>
        </p:blipFill>
        <p:spPr>
          <a:xfrm>
            <a:off x="387350" y="310515"/>
            <a:ext cx="5375275" cy="2961640"/>
          </a:xfrm>
          <a:prstGeom prst="rect">
            <a:avLst/>
          </a:prstGeom>
        </p:spPr>
      </p:pic>
      <p:pic>
        <p:nvPicPr>
          <p:cNvPr id="21" name="Picture 20"/>
          <p:cNvPicPr>
            <a:picLocks noChangeAspect="1"/>
          </p:cNvPicPr>
          <p:nvPr/>
        </p:nvPicPr>
        <p:blipFill>
          <a:blip r:embed="rId4"/>
          <a:stretch>
            <a:fillRect/>
          </a:stretch>
        </p:blipFill>
        <p:spPr>
          <a:xfrm>
            <a:off x="6211570" y="3272790"/>
            <a:ext cx="5666105" cy="31902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7" presetClass="entr" presetSubtype="4" fill="hold" grpId="0" nodeType="withEffect">
                                  <p:stCondLst>
                                    <p:cond delay="0"/>
                                  </p:stCondLst>
                                  <p:childTnLst>
                                    <p:set>
                                      <p:cBhvr>
                                        <p:cTn id="10" dur="1000"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635" y="3535045"/>
            <a:ext cx="12191365" cy="332295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s 6"/>
          <p:cNvSpPr/>
          <p:nvPr/>
        </p:nvSpPr>
        <p:spPr>
          <a:xfrm>
            <a:off x="851535" y="605155"/>
            <a:ext cx="10488930" cy="56483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ody)" charset="0"/>
              <a:cs typeface="Arial (Body)" charset="0"/>
            </a:endParaRPr>
          </a:p>
        </p:txBody>
      </p:sp>
      <p:sp>
        <p:nvSpPr>
          <p:cNvPr id="8" name="Text Box 7"/>
          <p:cNvSpPr txBox="1"/>
          <p:nvPr/>
        </p:nvSpPr>
        <p:spPr>
          <a:xfrm>
            <a:off x="851535" y="2237105"/>
            <a:ext cx="5161280" cy="645160"/>
          </a:xfrm>
          <a:prstGeom prst="rect">
            <a:avLst/>
          </a:prstGeom>
          <a:noFill/>
        </p:spPr>
        <p:txBody>
          <a:bodyPr wrap="square" rtlCol="0">
            <a:spAutoFit/>
          </a:bodyPr>
          <a:lstStyle/>
          <a:p>
            <a:pPr algn="l"/>
            <a:r>
              <a:rPr lang="en-US" sz="3600" b="1">
                <a:latin typeface="Times New Roman" panose="02020603050405020304" charset="0"/>
                <a:cs typeface="Times New Roman" panose="02020603050405020304" charset="0"/>
              </a:rPr>
              <a:t>4. THỰC HIỆN DỰ ÁN</a:t>
            </a:r>
            <a:endParaRPr lang="en-US" sz="3600" b="1">
              <a:latin typeface="Times New Roman" panose="02020603050405020304" charset="0"/>
              <a:cs typeface="Times New Roman" panose="02020603050405020304" charset="0"/>
            </a:endParaRPr>
          </a:p>
        </p:txBody>
      </p:sp>
      <p:sp>
        <p:nvSpPr>
          <p:cNvPr id="12" name="Rectangles 11"/>
          <p:cNvSpPr/>
          <p:nvPr/>
        </p:nvSpPr>
        <p:spPr>
          <a:xfrm>
            <a:off x="1667510" y="4545330"/>
            <a:ext cx="3296285" cy="34480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Question</a:t>
            </a:r>
            <a:endParaRPr lang="en-US"/>
          </a:p>
        </p:txBody>
      </p:sp>
      <p:sp>
        <p:nvSpPr>
          <p:cNvPr id="13" name="Rectangles 12"/>
          <p:cNvSpPr/>
          <p:nvPr/>
        </p:nvSpPr>
        <p:spPr>
          <a:xfrm>
            <a:off x="1606550" y="5029200"/>
            <a:ext cx="3296285" cy="3346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Answer</a:t>
            </a:r>
            <a:endParaRPr lang="en-US">
              <a:solidFill>
                <a:schemeClr val="tx1"/>
              </a:solidFill>
            </a:endParaRPr>
          </a:p>
        </p:txBody>
      </p:sp>
      <p:pic>
        <p:nvPicPr>
          <p:cNvPr id="2" name="Picture Placeholder 1" descr="8-ky-nang-giao-tiep-voi-khach-hang-ban-can-ghi-nho2"/>
          <p:cNvPicPr>
            <a:picLocks noGrp="1" noChangeAspect="1"/>
          </p:cNvPicPr>
          <p:nvPr>
            <p:ph type="pic" sz="quarter" idx="10"/>
          </p:nvPr>
        </p:nvPicPr>
        <p:blipFill>
          <a:blip r:embed="rId1"/>
          <a:stretch>
            <a:fillRect/>
          </a:stretch>
        </p:blipFill>
        <p:spPr>
          <a:xfrm>
            <a:off x="5982970" y="1275080"/>
            <a:ext cx="6209030" cy="3984625"/>
          </a:xfrm>
          <a:prstGeom prst="rect">
            <a:avLst/>
          </a:prstGeom>
          <a:ln>
            <a:solidFill>
              <a:schemeClr val="tx1">
                <a:lumMod val="85000"/>
                <a:lumOff val="15000"/>
              </a:schemeClr>
            </a:solidFill>
          </a:ln>
        </p:spPr>
      </p:pic>
      <p:cxnSp>
        <p:nvCxnSpPr>
          <p:cNvPr id="3" name="Straight Connector 2"/>
          <p:cNvCxnSpPr/>
          <p:nvPr/>
        </p:nvCxnSpPr>
        <p:spPr>
          <a:xfrm>
            <a:off x="1494790" y="2955290"/>
            <a:ext cx="2200910" cy="1016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barn(inVertical)">
                                      <p:cBhvr>
                                        <p:cTn id="11" dur="500"/>
                                        <p:tgtEl>
                                          <p:spTgt spid="8">
                                            <p:txEl>
                                              <p:pRg st="0" end="0"/>
                                            </p:txEl>
                                          </p:spTgt>
                                        </p:tgtEl>
                                      </p:cBhvr>
                                    </p:animEffect>
                                  </p:childTnLst>
                                </p:cTn>
                              </p:par>
                              <p:par>
                                <p:cTn id="12" presetID="22" presetClass="entr" presetSubtype="2" fill="hold" nodeType="withEffect">
                                  <p:stCondLst>
                                    <p:cond delay="0"/>
                                  </p:stCondLst>
                                  <p:childTnLst>
                                    <p:set>
                                      <p:cBhvr>
                                        <p:cTn id="13" dur="1000" fill="hold">
                                          <p:stCondLst>
                                            <p:cond delay="0"/>
                                          </p:stCondLst>
                                        </p:cTn>
                                        <p:tgtEl>
                                          <p:spTgt spid="2"/>
                                        </p:tgtEl>
                                        <p:attrNameLst>
                                          <p:attrName>style.visibility</p:attrName>
                                        </p:attrNameLst>
                                      </p:cBhvr>
                                      <p:to>
                                        <p:strVal val="visible"/>
                                      </p:to>
                                    </p:set>
                                    <p:animEffect transition="in" filter="wipe(right)">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稻壳儿春秋广告/盗版必究        原创来源：http://chn.docer.com/works?userid=199329941#!/work_time"/>
          <p:cNvSpPr/>
          <p:nvPr/>
        </p:nvSpPr>
        <p:spPr>
          <a:xfrm>
            <a:off x="772120" y="0"/>
            <a:ext cx="4498380" cy="1671059"/>
          </a:xfrm>
          <a:custGeom>
            <a:avLst/>
            <a:gdLst>
              <a:gd name="connsiteX0" fmla="*/ 0 w 5863628"/>
              <a:gd name="connsiteY0" fmla="*/ 0 h 2178221"/>
              <a:gd name="connsiteX1" fmla="*/ 5863628 w 5863628"/>
              <a:gd name="connsiteY1" fmla="*/ 0 h 2178221"/>
              <a:gd name="connsiteX2" fmla="*/ 4218278 w 5863628"/>
              <a:gd name="connsiteY2" fmla="*/ 1645350 h 2178221"/>
              <a:gd name="connsiteX3" fmla="*/ 1645350 w 5863628"/>
              <a:gd name="connsiteY3" fmla="*/ 1645350 h 2178221"/>
              <a:gd name="connsiteX4" fmla="*/ 0 w 5863628"/>
              <a:gd name="connsiteY4" fmla="*/ 0 h 2178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3628" h="2178221">
                <a:moveTo>
                  <a:pt x="0" y="0"/>
                </a:moveTo>
                <a:lnTo>
                  <a:pt x="5863628" y="0"/>
                </a:lnTo>
                <a:lnTo>
                  <a:pt x="4218278" y="1645350"/>
                </a:lnTo>
                <a:cubicBezTo>
                  <a:pt x="3507784" y="2355845"/>
                  <a:pt x="2355845" y="2355845"/>
                  <a:pt x="1645350" y="1645350"/>
                </a:cubicBezTo>
                <a:lnTo>
                  <a:pt x="0" y="0"/>
                </a:lnTo>
                <a:close/>
              </a:path>
            </a:pathLst>
          </a:custGeom>
          <a:solidFill>
            <a:srgbClr val="028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5" name="稻壳儿春秋广告/盗版必究        原创来源：http://chn.docer.com/works?userid=199329941#!/work_time"/>
          <p:cNvSpPr/>
          <p:nvPr/>
        </p:nvSpPr>
        <p:spPr>
          <a:xfrm rot="2700000">
            <a:off x="-1523657" y="2698198"/>
            <a:ext cx="4966314" cy="4966314"/>
          </a:xfrm>
          <a:prstGeom prst="roundRect">
            <a:avLst/>
          </a:prstGeom>
          <a:solidFill>
            <a:srgbClr val="0B50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7" name="稻壳儿春秋广告/盗版必究        原创来源：http://chn.docer.com/works?userid=199329941#!/work_time"/>
          <p:cNvSpPr/>
          <p:nvPr/>
        </p:nvSpPr>
        <p:spPr>
          <a:xfrm rot="2700000">
            <a:off x="3678265" y="4637763"/>
            <a:ext cx="1087184" cy="1087184"/>
          </a:xfrm>
          <a:prstGeom prst="roundRect">
            <a:avLst/>
          </a:prstGeom>
          <a:solidFill>
            <a:srgbClr val="028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8" name="稻壳儿春秋广告/盗版必究        原创来源：http://chn.docer.com/works?userid=199329941#!/work_time"/>
          <p:cNvSpPr/>
          <p:nvPr/>
        </p:nvSpPr>
        <p:spPr>
          <a:xfrm rot="2700000">
            <a:off x="8200402" y="-1071791"/>
            <a:ext cx="2998691" cy="2998690"/>
          </a:xfrm>
          <a:prstGeom prst="roundRect">
            <a:avLst/>
          </a:prstGeom>
          <a:solidFill>
            <a:srgbClr val="2A2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9" name="稻壳儿春秋广告/盗版必究        原创来源：http://chn.docer.com/works?userid=199329941#!/work_time"/>
          <p:cNvSpPr/>
          <p:nvPr/>
        </p:nvSpPr>
        <p:spPr>
          <a:xfrm rot="2700000">
            <a:off x="8992721" y="-1573403"/>
            <a:ext cx="3713986" cy="3713985"/>
          </a:xfrm>
          <a:prstGeom prst="roundRect">
            <a:avLst/>
          </a:prstGeom>
          <a:solidFill>
            <a:srgbClr val="F67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1" name="稻壳儿春秋广告/盗版必究        原创来源：http://chn.docer.com/works?userid=199329941#!/work_time"/>
          <p:cNvSpPr/>
          <p:nvPr/>
        </p:nvSpPr>
        <p:spPr>
          <a:xfrm rot="2700000">
            <a:off x="3390411" y="2673495"/>
            <a:ext cx="606728" cy="606728"/>
          </a:xfrm>
          <a:prstGeom prst="roundRect">
            <a:avLst/>
          </a:prstGeom>
          <a:solidFill>
            <a:srgbClr val="2A2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3" name="稻壳儿春秋广告/盗版必究        原创来源：http://chn.docer.com/works?userid=199329941#!/work_time"/>
          <p:cNvSpPr/>
          <p:nvPr/>
        </p:nvSpPr>
        <p:spPr>
          <a:xfrm rot="2700000">
            <a:off x="-3463370" y="3085103"/>
            <a:ext cx="4192504" cy="419250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4" name="稻壳儿春秋广告/盗版必究        原创来源：http://chn.docer.com/works?userid=199329941#!/work_time"/>
          <p:cNvSpPr txBox="1"/>
          <p:nvPr/>
        </p:nvSpPr>
        <p:spPr>
          <a:xfrm>
            <a:off x="5163128" y="4109631"/>
            <a:ext cx="6333548" cy="755650"/>
          </a:xfrm>
          <a:prstGeom prst="rect">
            <a:avLst/>
          </a:prstGeom>
          <a:noFill/>
        </p:spPr>
        <p:txBody>
          <a:bodyPr wrap="square" rtlCol="0">
            <a:spAutoFit/>
          </a:bodyPr>
          <a:lstStyle/>
          <a:p>
            <a:pPr algn="r">
              <a:lnSpc>
                <a:spcPct val="120000"/>
              </a:lnSpc>
            </a:pPr>
            <a:r>
              <a:rPr lang="en-US" altLang="zh-CN" sz="3600" dirty="0">
                <a:solidFill>
                  <a:srgbClr val="F67654"/>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THIẾT LẬP CƠ SỞ DỮ LIỆU</a:t>
            </a:r>
            <a:endParaRPr lang="en-US" altLang="zh-CN" sz="3600" dirty="0">
              <a:solidFill>
                <a:srgbClr val="F67654"/>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5" name="稻壳儿春秋广告/盗版必究        原创来源：http://chn.docer.com/works?userid=199329941#!/work_time"/>
          <p:cNvSpPr txBox="1"/>
          <p:nvPr/>
        </p:nvSpPr>
        <p:spPr>
          <a:xfrm>
            <a:off x="8223250" y="4865370"/>
            <a:ext cx="3373120" cy="73723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r">
              <a:lnSpc>
                <a:spcPct val="150000"/>
              </a:lnSpc>
            </a:pPr>
            <a:r>
              <a:rPr lang="en-US" altLang="zh-CN" sz="14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Dựa vào sơ đồ Use Case chúng ta sẽ phân tích dữ liệu để tạo cơ sở dữ liệu.</a:t>
            </a:r>
            <a:endParaRPr lang="en-US" altLang="zh-CN" sz="14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6" name="稻壳儿春秋广告/盗版必究        原创来源：http://chn.docer.com/works?userid=199329941#!/work_time"/>
          <p:cNvSpPr txBox="1"/>
          <p:nvPr/>
        </p:nvSpPr>
        <p:spPr>
          <a:xfrm>
            <a:off x="8295640" y="2909570"/>
            <a:ext cx="3201035" cy="1014730"/>
          </a:xfrm>
          <a:prstGeom prst="rect">
            <a:avLst/>
          </a:prstGeom>
          <a:noFill/>
        </p:spPr>
        <p:txBody>
          <a:bodyPr wrap="square" rtlCol="0">
            <a:spAutoFit/>
          </a:bodyPr>
          <a:lstStyle/>
          <a:p>
            <a:pPr algn="r"/>
            <a:r>
              <a:rPr lang="en-US" altLang="zh-CN" sz="60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No. 4.1</a:t>
            </a:r>
            <a:endParaRPr lang="en-US" altLang="zh-CN" sz="60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32" name="稻壳儿春秋广告/盗版必究        原创来源：http://chn.docer.com/works?userid=199329941#!/work_time"/>
          <p:cNvSpPr/>
          <p:nvPr/>
        </p:nvSpPr>
        <p:spPr>
          <a:xfrm>
            <a:off x="1363194" y="3"/>
            <a:ext cx="2862972" cy="998458"/>
          </a:xfrm>
          <a:custGeom>
            <a:avLst/>
            <a:gdLst>
              <a:gd name="connsiteX0" fmla="*/ 0 w 3731877"/>
              <a:gd name="connsiteY0" fmla="*/ 0 h 1301487"/>
              <a:gd name="connsiteX1" fmla="*/ 3731877 w 3731877"/>
              <a:gd name="connsiteY1" fmla="*/ 0 h 1301487"/>
              <a:gd name="connsiteX2" fmla="*/ 2829516 w 3731877"/>
              <a:gd name="connsiteY2" fmla="*/ 902360 h 1301487"/>
              <a:gd name="connsiteX3" fmla="*/ 902361 w 3731877"/>
              <a:gd name="connsiteY3" fmla="*/ 902360 h 1301487"/>
            </a:gdLst>
            <a:ahLst/>
            <a:cxnLst>
              <a:cxn ang="0">
                <a:pos x="connsiteX0" y="connsiteY0"/>
              </a:cxn>
              <a:cxn ang="0">
                <a:pos x="connsiteX1" y="connsiteY1"/>
              </a:cxn>
              <a:cxn ang="0">
                <a:pos x="connsiteX2" y="connsiteY2"/>
              </a:cxn>
              <a:cxn ang="0">
                <a:pos x="connsiteX3" y="connsiteY3"/>
              </a:cxn>
            </a:cxnLst>
            <a:rect l="l" t="t" r="r" b="b"/>
            <a:pathLst>
              <a:path w="3731877" h="1301487">
                <a:moveTo>
                  <a:pt x="0" y="0"/>
                </a:moveTo>
                <a:lnTo>
                  <a:pt x="3731877" y="0"/>
                </a:lnTo>
                <a:lnTo>
                  <a:pt x="2829516" y="902360"/>
                </a:lnTo>
                <a:cubicBezTo>
                  <a:pt x="2297347" y="1434530"/>
                  <a:pt x="1434530" y="1434530"/>
                  <a:pt x="902361" y="9023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2" fill="hold" grpId="0" nodeType="withEffect">
                                  <p:stCondLst>
                                    <p:cond delay="0"/>
                                  </p:stCondLst>
                                  <p:childTnLst>
                                    <p:set>
                                      <p:cBhvr>
                                        <p:cTn id="6" dur="1000"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7" presetClass="entr" presetSubtype="1" fill="hold" grpId="0" nodeType="withEffect">
                                  <p:stCondLst>
                                    <p:cond delay="0"/>
                                  </p:stCondLst>
                                  <p:childTnLst>
                                    <p:set>
                                      <p:cBhvr>
                                        <p:cTn id="10" dur="1000"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7" presetClass="entr" presetSubtype="8" fill="hold" grpId="0" nodeType="withEffect">
                                  <p:stCondLst>
                                    <p:cond delay="0"/>
                                  </p:stCondLst>
                                  <p:childTnLst>
                                    <p:set>
                                      <p:cBhvr>
                                        <p:cTn id="14" dur="1000"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0-#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par>
                                <p:cTn id="17" presetID="7" presetClass="entr" presetSubtype="4" fill="hold" grpId="0" nodeType="withEffect">
                                  <p:stCondLst>
                                    <p:cond delay="0"/>
                                  </p:stCondLst>
                                  <p:childTnLst>
                                    <p:set>
                                      <p:cBhvr>
                                        <p:cTn id="18" dur="1000"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1+#ppt_h/2"/>
                                          </p:val>
                                        </p:tav>
                                        <p:tav tm="100000">
                                          <p:val>
                                            <p:strVal val="#ppt_y"/>
                                          </p:val>
                                        </p:tav>
                                      </p:tavLst>
                                    </p:anim>
                                  </p:childTnLst>
                                </p:cTn>
                              </p:par>
                              <p:par>
                                <p:cTn id="21" presetID="24"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to="" calcmode="lin" valueType="num">
                                      <p:cBhvr>
                                        <p:cTn id="23" dur="1" fill="hold"/>
                                        <p:tgtEl>
                                          <p:spTgt spid="21"/>
                                        </p:tgtEl>
                                      </p:cBhvr>
                                    </p:anim>
                                  </p:childTnLst>
                                </p:cTn>
                              </p:par>
                              <p:par>
                                <p:cTn id="24" presetID="24"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 to="" calcmode="lin" valueType="num">
                                      <p:cBhvr>
                                        <p:cTn id="26" dur="1" fill="hold"/>
                                        <p:tgtEl>
                                          <p:spTgt spid="11"/>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 grpId="0" animBg="1"/>
      <p:bldP spid="7" grpId="0" animBg="1"/>
      <p:bldP spid="8" grpId="0" animBg="1"/>
      <p:bldP spid="9" grpId="0" bldLvl="0" animBg="1"/>
      <p:bldP spid="11"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id-ID" dirty="0"/>
              <a:t>THIẾT LẬP CƠ SỞ DỮ LIỆU</a:t>
            </a:r>
            <a:endParaRPr lang="en-US" altLang="id-ID" dirty="0"/>
          </a:p>
        </p:txBody>
      </p:sp>
      <p:grpSp>
        <p:nvGrpSpPr>
          <p:cNvPr id="4" name="Group 3"/>
          <p:cNvGrpSpPr/>
          <p:nvPr/>
        </p:nvGrpSpPr>
        <p:grpSpPr>
          <a:xfrm>
            <a:off x="3936548" y="1954530"/>
            <a:ext cx="3222625" cy="3761106"/>
            <a:chOff x="3936548" y="1922145"/>
            <a:chExt cx="3222625" cy="3761106"/>
          </a:xfrm>
          <a:solidFill>
            <a:srgbClr val="5F8D8D"/>
          </a:solidFill>
        </p:grpSpPr>
        <p:sp>
          <p:nvSpPr>
            <p:cNvPr id="6" name="Freeform 5"/>
            <p:cNvSpPr/>
            <p:nvPr/>
          </p:nvSpPr>
          <p:spPr bwMode="auto">
            <a:xfrm>
              <a:off x="3936548" y="1922145"/>
              <a:ext cx="3222625" cy="1492250"/>
            </a:xfrm>
            <a:custGeom>
              <a:avLst/>
              <a:gdLst>
                <a:gd name="T0" fmla="*/ 1355 w 2030"/>
                <a:gd name="T1" fmla="*/ 0 h 940"/>
                <a:gd name="T2" fmla="*/ 0 w 2030"/>
                <a:gd name="T3" fmla="*/ 627 h 940"/>
                <a:gd name="T4" fmla="*/ 677 w 2030"/>
                <a:gd name="T5" fmla="*/ 940 h 940"/>
                <a:gd name="T6" fmla="*/ 2030 w 2030"/>
                <a:gd name="T7" fmla="*/ 313 h 940"/>
                <a:gd name="T8" fmla="*/ 1355 w 2030"/>
                <a:gd name="T9" fmla="*/ 0 h 940"/>
              </a:gdLst>
              <a:ahLst/>
              <a:cxnLst>
                <a:cxn ang="0">
                  <a:pos x="T0" y="T1"/>
                </a:cxn>
                <a:cxn ang="0">
                  <a:pos x="T2" y="T3"/>
                </a:cxn>
                <a:cxn ang="0">
                  <a:pos x="T4" y="T5"/>
                </a:cxn>
                <a:cxn ang="0">
                  <a:pos x="T6" y="T7"/>
                </a:cxn>
                <a:cxn ang="0">
                  <a:pos x="T8" y="T9"/>
                </a:cxn>
              </a:cxnLst>
              <a:rect l="0" t="0" r="r" b="b"/>
              <a:pathLst>
                <a:path w="2030" h="940">
                  <a:moveTo>
                    <a:pt x="1355" y="0"/>
                  </a:moveTo>
                  <a:lnTo>
                    <a:pt x="0" y="627"/>
                  </a:lnTo>
                  <a:lnTo>
                    <a:pt x="677" y="940"/>
                  </a:lnTo>
                  <a:lnTo>
                    <a:pt x="2030" y="313"/>
                  </a:lnTo>
                  <a:lnTo>
                    <a:pt x="1355" y="0"/>
                  </a:lnTo>
                  <a:close/>
                </a:path>
              </a:pathLst>
            </a:custGeom>
            <a:grpFill/>
            <a:ln>
              <a:noFill/>
            </a:ln>
          </p:spPr>
          <p:txBody>
            <a:bodyPr vert="horz" wrap="square" lIns="91440" tIns="45720" rIns="91440" bIns="45720" numCol="1" anchor="t" anchorCtr="0" compatLnSpc="1"/>
            <a:lstStyle/>
            <a:p>
              <a:endParaRPr lang="id-ID" sz="1600"/>
            </a:p>
          </p:txBody>
        </p:sp>
        <p:sp>
          <p:nvSpPr>
            <p:cNvPr id="7" name="Freeform 6"/>
            <p:cNvSpPr/>
            <p:nvPr/>
          </p:nvSpPr>
          <p:spPr bwMode="auto">
            <a:xfrm>
              <a:off x="3936548" y="2932113"/>
              <a:ext cx="1074738" cy="2751138"/>
            </a:xfrm>
            <a:custGeom>
              <a:avLst/>
              <a:gdLst>
                <a:gd name="T0" fmla="*/ 0 w 677"/>
                <a:gd name="T1" fmla="*/ 1419 h 1733"/>
                <a:gd name="T2" fmla="*/ 677 w 677"/>
                <a:gd name="T3" fmla="*/ 1733 h 1733"/>
                <a:gd name="T4" fmla="*/ 677 w 677"/>
                <a:gd name="T5" fmla="*/ 313 h 1733"/>
                <a:gd name="T6" fmla="*/ 0 w 677"/>
                <a:gd name="T7" fmla="*/ 0 h 1733"/>
                <a:gd name="T8" fmla="*/ 0 w 677"/>
                <a:gd name="T9" fmla="*/ 1419 h 1733"/>
              </a:gdLst>
              <a:ahLst/>
              <a:cxnLst>
                <a:cxn ang="0">
                  <a:pos x="T0" y="T1"/>
                </a:cxn>
                <a:cxn ang="0">
                  <a:pos x="T2" y="T3"/>
                </a:cxn>
                <a:cxn ang="0">
                  <a:pos x="T4" y="T5"/>
                </a:cxn>
                <a:cxn ang="0">
                  <a:pos x="T6" y="T7"/>
                </a:cxn>
                <a:cxn ang="0">
                  <a:pos x="T8" y="T9"/>
                </a:cxn>
              </a:cxnLst>
              <a:rect l="0" t="0" r="r" b="b"/>
              <a:pathLst>
                <a:path w="677" h="1733">
                  <a:moveTo>
                    <a:pt x="0" y="1419"/>
                  </a:moveTo>
                  <a:lnTo>
                    <a:pt x="677" y="1733"/>
                  </a:lnTo>
                  <a:lnTo>
                    <a:pt x="677" y="313"/>
                  </a:lnTo>
                  <a:lnTo>
                    <a:pt x="0" y="0"/>
                  </a:lnTo>
                  <a:lnTo>
                    <a:pt x="0" y="1419"/>
                  </a:lnTo>
                  <a:close/>
                </a:path>
              </a:pathLst>
            </a:custGeom>
            <a:grpFill/>
            <a:ln>
              <a:noFill/>
            </a:ln>
          </p:spPr>
          <p:txBody>
            <a:bodyPr vert="horz" wrap="square" lIns="91440" tIns="45720" rIns="91440" bIns="45720" numCol="1" anchor="t" anchorCtr="0" compatLnSpc="1"/>
            <a:lstStyle/>
            <a:p>
              <a:endParaRPr lang="id-ID" sz="1600"/>
            </a:p>
          </p:txBody>
        </p:sp>
        <p:sp>
          <p:nvSpPr>
            <p:cNvPr id="8" name="Freeform 7"/>
            <p:cNvSpPr/>
            <p:nvPr/>
          </p:nvSpPr>
          <p:spPr bwMode="auto">
            <a:xfrm>
              <a:off x="5011285" y="2433638"/>
              <a:ext cx="2147888" cy="3249613"/>
            </a:xfrm>
            <a:custGeom>
              <a:avLst/>
              <a:gdLst>
                <a:gd name="T0" fmla="*/ 1353 w 1353"/>
                <a:gd name="T1" fmla="*/ 1420 h 2047"/>
                <a:gd name="T2" fmla="*/ 0 w 1353"/>
                <a:gd name="T3" fmla="*/ 2047 h 2047"/>
                <a:gd name="T4" fmla="*/ 0 w 1353"/>
                <a:gd name="T5" fmla="*/ 627 h 2047"/>
                <a:gd name="T6" fmla="*/ 1353 w 1353"/>
                <a:gd name="T7" fmla="*/ 0 h 2047"/>
                <a:gd name="T8" fmla="*/ 1353 w 1353"/>
                <a:gd name="T9" fmla="*/ 1420 h 2047"/>
              </a:gdLst>
              <a:ahLst/>
              <a:cxnLst>
                <a:cxn ang="0">
                  <a:pos x="T0" y="T1"/>
                </a:cxn>
                <a:cxn ang="0">
                  <a:pos x="T2" y="T3"/>
                </a:cxn>
                <a:cxn ang="0">
                  <a:pos x="T4" y="T5"/>
                </a:cxn>
                <a:cxn ang="0">
                  <a:pos x="T6" y="T7"/>
                </a:cxn>
                <a:cxn ang="0">
                  <a:pos x="T8" y="T9"/>
                </a:cxn>
              </a:cxnLst>
              <a:rect l="0" t="0" r="r" b="b"/>
              <a:pathLst>
                <a:path w="1353" h="2047">
                  <a:moveTo>
                    <a:pt x="1353" y="1420"/>
                  </a:moveTo>
                  <a:lnTo>
                    <a:pt x="0" y="2047"/>
                  </a:lnTo>
                  <a:lnTo>
                    <a:pt x="0" y="627"/>
                  </a:lnTo>
                  <a:lnTo>
                    <a:pt x="1353" y="0"/>
                  </a:lnTo>
                  <a:lnTo>
                    <a:pt x="1353" y="1420"/>
                  </a:lnTo>
                  <a:close/>
                </a:path>
              </a:pathLst>
            </a:custGeom>
            <a:grpFill/>
            <a:ln>
              <a:noFill/>
            </a:ln>
          </p:spPr>
          <p:txBody>
            <a:bodyPr vert="horz" wrap="square" lIns="91440" tIns="45720" rIns="91440" bIns="45720" numCol="1" anchor="t" anchorCtr="0" compatLnSpc="1"/>
            <a:lstStyle/>
            <a:p>
              <a:endParaRPr lang="id-ID" sz="1600"/>
            </a:p>
          </p:txBody>
        </p:sp>
      </p:grpSp>
      <p:grpSp>
        <p:nvGrpSpPr>
          <p:cNvPr id="3" name="Group 2"/>
          <p:cNvGrpSpPr/>
          <p:nvPr/>
        </p:nvGrpSpPr>
        <p:grpSpPr>
          <a:xfrm>
            <a:off x="5093835" y="3619818"/>
            <a:ext cx="2976563" cy="2505075"/>
            <a:chOff x="5093835" y="3598863"/>
            <a:chExt cx="2976563" cy="2505075"/>
          </a:xfrm>
          <a:gradFill>
            <a:gsLst>
              <a:gs pos="0">
                <a:srgbClr val="FECF40"/>
              </a:gs>
              <a:gs pos="100000">
                <a:srgbClr val="846C21"/>
              </a:gs>
            </a:gsLst>
            <a:lin scaled="0"/>
          </a:gradFill>
        </p:grpSpPr>
        <p:sp>
          <p:nvSpPr>
            <p:cNvPr id="9" name="Freeform 8"/>
            <p:cNvSpPr/>
            <p:nvPr/>
          </p:nvSpPr>
          <p:spPr bwMode="auto">
            <a:xfrm>
              <a:off x="5093835" y="4518025"/>
              <a:ext cx="993775" cy="1585913"/>
            </a:xfrm>
            <a:custGeom>
              <a:avLst/>
              <a:gdLst>
                <a:gd name="T0" fmla="*/ 0 w 626"/>
                <a:gd name="T1" fmla="*/ 0 h 999"/>
                <a:gd name="T2" fmla="*/ 0 w 626"/>
                <a:gd name="T3" fmla="*/ 710 h 999"/>
                <a:gd name="T4" fmla="*/ 626 w 626"/>
                <a:gd name="T5" fmla="*/ 999 h 999"/>
                <a:gd name="T6" fmla="*/ 626 w 626"/>
                <a:gd name="T7" fmla="*/ 290 h 999"/>
                <a:gd name="T8" fmla="*/ 0 w 626"/>
                <a:gd name="T9" fmla="*/ 0 h 999"/>
              </a:gdLst>
              <a:ahLst/>
              <a:cxnLst>
                <a:cxn ang="0">
                  <a:pos x="T0" y="T1"/>
                </a:cxn>
                <a:cxn ang="0">
                  <a:pos x="T2" y="T3"/>
                </a:cxn>
                <a:cxn ang="0">
                  <a:pos x="T4" y="T5"/>
                </a:cxn>
                <a:cxn ang="0">
                  <a:pos x="T6" y="T7"/>
                </a:cxn>
                <a:cxn ang="0">
                  <a:pos x="T8" y="T9"/>
                </a:cxn>
              </a:cxnLst>
              <a:rect l="0" t="0" r="r" b="b"/>
              <a:pathLst>
                <a:path w="626" h="999">
                  <a:moveTo>
                    <a:pt x="0" y="0"/>
                  </a:moveTo>
                  <a:lnTo>
                    <a:pt x="0" y="710"/>
                  </a:lnTo>
                  <a:lnTo>
                    <a:pt x="626" y="999"/>
                  </a:lnTo>
                  <a:lnTo>
                    <a:pt x="626" y="290"/>
                  </a:lnTo>
                  <a:lnTo>
                    <a:pt x="0" y="0"/>
                  </a:lnTo>
                  <a:close/>
                </a:path>
              </a:pathLst>
            </a:custGeom>
            <a:grpFill/>
            <a:ln>
              <a:noFill/>
            </a:ln>
          </p:spPr>
          <p:txBody>
            <a:bodyPr vert="horz" wrap="square" lIns="91440" tIns="45720" rIns="91440" bIns="45720" numCol="1" anchor="t" anchorCtr="0" compatLnSpc="1"/>
            <a:lstStyle/>
            <a:p>
              <a:endParaRPr lang="id-ID" sz="1600"/>
            </a:p>
          </p:txBody>
        </p:sp>
        <p:sp>
          <p:nvSpPr>
            <p:cNvPr id="10" name="Freeform 9"/>
            <p:cNvSpPr/>
            <p:nvPr/>
          </p:nvSpPr>
          <p:spPr bwMode="auto">
            <a:xfrm>
              <a:off x="6087610" y="4057650"/>
              <a:ext cx="1982788" cy="2046288"/>
            </a:xfrm>
            <a:custGeom>
              <a:avLst/>
              <a:gdLst>
                <a:gd name="T0" fmla="*/ 0 w 1249"/>
                <a:gd name="T1" fmla="*/ 580 h 1289"/>
                <a:gd name="T2" fmla="*/ 1249 w 1249"/>
                <a:gd name="T3" fmla="*/ 0 h 1289"/>
                <a:gd name="T4" fmla="*/ 1249 w 1249"/>
                <a:gd name="T5" fmla="*/ 710 h 1289"/>
                <a:gd name="T6" fmla="*/ 0 w 1249"/>
                <a:gd name="T7" fmla="*/ 1289 h 1289"/>
                <a:gd name="T8" fmla="*/ 0 w 1249"/>
                <a:gd name="T9" fmla="*/ 580 h 1289"/>
              </a:gdLst>
              <a:ahLst/>
              <a:cxnLst>
                <a:cxn ang="0">
                  <a:pos x="T0" y="T1"/>
                </a:cxn>
                <a:cxn ang="0">
                  <a:pos x="T2" y="T3"/>
                </a:cxn>
                <a:cxn ang="0">
                  <a:pos x="T4" y="T5"/>
                </a:cxn>
                <a:cxn ang="0">
                  <a:pos x="T6" y="T7"/>
                </a:cxn>
                <a:cxn ang="0">
                  <a:pos x="T8" y="T9"/>
                </a:cxn>
              </a:cxnLst>
              <a:rect l="0" t="0" r="r" b="b"/>
              <a:pathLst>
                <a:path w="1249" h="1289">
                  <a:moveTo>
                    <a:pt x="0" y="580"/>
                  </a:moveTo>
                  <a:lnTo>
                    <a:pt x="1249" y="0"/>
                  </a:lnTo>
                  <a:lnTo>
                    <a:pt x="1249" y="710"/>
                  </a:lnTo>
                  <a:lnTo>
                    <a:pt x="0" y="1289"/>
                  </a:lnTo>
                  <a:lnTo>
                    <a:pt x="0" y="580"/>
                  </a:lnTo>
                  <a:close/>
                </a:path>
              </a:pathLst>
            </a:custGeom>
            <a:grpFill/>
            <a:ln>
              <a:noFill/>
            </a:ln>
          </p:spPr>
          <p:txBody>
            <a:bodyPr vert="horz" wrap="square" lIns="91440" tIns="45720" rIns="91440" bIns="45720" numCol="1" anchor="t" anchorCtr="0" compatLnSpc="1"/>
            <a:lstStyle/>
            <a:p>
              <a:endParaRPr lang="id-ID" sz="1600"/>
            </a:p>
          </p:txBody>
        </p:sp>
        <p:sp>
          <p:nvSpPr>
            <p:cNvPr id="11" name="Freeform 10"/>
            <p:cNvSpPr/>
            <p:nvPr/>
          </p:nvSpPr>
          <p:spPr bwMode="auto">
            <a:xfrm>
              <a:off x="5093835" y="3598863"/>
              <a:ext cx="2976563" cy="1379538"/>
            </a:xfrm>
            <a:custGeom>
              <a:avLst/>
              <a:gdLst>
                <a:gd name="T0" fmla="*/ 0 w 1875"/>
                <a:gd name="T1" fmla="*/ 579 h 869"/>
                <a:gd name="T2" fmla="*/ 1250 w 1875"/>
                <a:gd name="T3" fmla="*/ 0 h 869"/>
                <a:gd name="T4" fmla="*/ 1875 w 1875"/>
                <a:gd name="T5" fmla="*/ 289 h 869"/>
                <a:gd name="T6" fmla="*/ 626 w 1875"/>
                <a:gd name="T7" fmla="*/ 869 h 869"/>
                <a:gd name="T8" fmla="*/ 0 w 1875"/>
                <a:gd name="T9" fmla="*/ 579 h 869"/>
              </a:gdLst>
              <a:ahLst/>
              <a:cxnLst>
                <a:cxn ang="0">
                  <a:pos x="T0" y="T1"/>
                </a:cxn>
                <a:cxn ang="0">
                  <a:pos x="T2" y="T3"/>
                </a:cxn>
                <a:cxn ang="0">
                  <a:pos x="T4" y="T5"/>
                </a:cxn>
                <a:cxn ang="0">
                  <a:pos x="T6" y="T7"/>
                </a:cxn>
                <a:cxn ang="0">
                  <a:pos x="T8" y="T9"/>
                </a:cxn>
              </a:cxnLst>
              <a:rect l="0" t="0" r="r" b="b"/>
              <a:pathLst>
                <a:path w="1875" h="869">
                  <a:moveTo>
                    <a:pt x="0" y="579"/>
                  </a:moveTo>
                  <a:lnTo>
                    <a:pt x="1250" y="0"/>
                  </a:lnTo>
                  <a:lnTo>
                    <a:pt x="1875" y="289"/>
                  </a:lnTo>
                  <a:lnTo>
                    <a:pt x="626" y="869"/>
                  </a:lnTo>
                  <a:lnTo>
                    <a:pt x="0" y="579"/>
                  </a:lnTo>
                  <a:close/>
                </a:path>
              </a:pathLst>
            </a:custGeom>
            <a:grpFill/>
            <a:ln>
              <a:noFill/>
            </a:ln>
          </p:spPr>
          <p:txBody>
            <a:bodyPr vert="horz" wrap="square" lIns="91440" tIns="45720" rIns="91440" bIns="45720" numCol="1" anchor="t" anchorCtr="0" compatLnSpc="1"/>
            <a:lstStyle/>
            <a:p>
              <a:endParaRPr lang="id-ID" sz="1600"/>
            </a:p>
          </p:txBody>
        </p:sp>
      </p:grpSp>
      <p:grpSp>
        <p:nvGrpSpPr>
          <p:cNvPr id="34" name="Group 33"/>
          <p:cNvGrpSpPr/>
          <p:nvPr/>
        </p:nvGrpSpPr>
        <p:grpSpPr>
          <a:xfrm>
            <a:off x="6087610" y="2671445"/>
            <a:ext cx="1803400" cy="1846263"/>
            <a:chOff x="6087610" y="2628900"/>
            <a:chExt cx="1803400" cy="1846263"/>
          </a:xfrm>
          <a:solidFill>
            <a:srgbClr val="224053"/>
          </a:solidFill>
        </p:grpSpPr>
        <p:sp>
          <p:nvSpPr>
            <p:cNvPr id="12" name="Freeform 11"/>
            <p:cNvSpPr/>
            <p:nvPr/>
          </p:nvSpPr>
          <p:spPr bwMode="auto">
            <a:xfrm>
              <a:off x="6087610" y="3048000"/>
              <a:ext cx="901700" cy="1427163"/>
            </a:xfrm>
            <a:custGeom>
              <a:avLst/>
              <a:gdLst>
                <a:gd name="T0" fmla="*/ 0 w 568"/>
                <a:gd name="T1" fmla="*/ 0 h 899"/>
                <a:gd name="T2" fmla="*/ 0 w 568"/>
                <a:gd name="T3" fmla="*/ 636 h 899"/>
                <a:gd name="T4" fmla="*/ 568 w 568"/>
                <a:gd name="T5" fmla="*/ 899 h 899"/>
                <a:gd name="T6" fmla="*/ 568 w 568"/>
                <a:gd name="T7" fmla="*/ 262 h 899"/>
                <a:gd name="T8" fmla="*/ 0 w 568"/>
                <a:gd name="T9" fmla="*/ 0 h 899"/>
              </a:gdLst>
              <a:ahLst/>
              <a:cxnLst>
                <a:cxn ang="0">
                  <a:pos x="T0" y="T1"/>
                </a:cxn>
                <a:cxn ang="0">
                  <a:pos x="T2" y="T3"/>
                </a:cxn>
                <a:cxn ang="0">
                  <a:pos x="T4" y="T5"/>
                </a:cxn>
                <a:cxn ang="0">
                  <a:pos x="T6" y="T7"/>
                </a:cxn>
                <a:cxn ang="0">
                  <a:pos x="T8" y="T9"/>
                </a:cxn>
              </a:cxnLst>
              <a:rect l="0" t="0" r="r" b="b"/>
              <a:pathLst>
                <a:path w="568" h="899">
                  <a:moveTo>
                    <a:pt x="0" y="0"/>
                  </a:moveTo>
                  <a:lnTo>
                    <a:pt x="0" y="636"/>
                  </a:lnTo>
                  <a:lnTo>
                    <a:pt x="568" y="899"/>
                  </a:lnTo>
                  <a:lnTo>
                    <a:pt x="568" y="262"/>
                  </a:lnTo>
                  <a:lnTo>
                    <a:pt x="0" y="0"/>
                  </a:lnTo>
                  <a:close/>
                </a:path>
              </a:pathLst>
            </a:custGeom>
            <a:grpFill/>
            <a:ln>
              <a:noFill/>
            </a:ln>
          </p:spPr>
          <p:txBody>
            <a:bodyPr vert="horz" wrap="square" lIns="91440" tIns="45720" rIns="91440" bIns="45720" numCol="1" anchor="t" anchorCtr="0" compatLnSpc="1"/>
            <a:lstStyle/>
            <a:p>
              <a:endParaRPr lang="id-ID" sz="1600"/>
            </a:p>
          </p:txBody>
        </p:sp>
        <p:sp>
          <p:nvSpPr>
            <p:cNvPr id="13" name="Freeform 12"/>
            <p:cNvSpPr/>
            <p:nvPr/>
          </p:nvSpPr>
          <p:spPr bwMode="auto">
            <a:xfrm>
              <a:off x="6989310" y="3048000"/>
              <a:ext cx="901700" cy="1427163"/>
            </a:xfrm>
            <a:custGeom>
              <a:avLst/>
              <a:gdLst>
                <a:gd name="T0" fmla="*/ 0 w 568"/>
                <a:gd name="T1" fmla="*/ 262 h 899"/>
                <a:gd name="T2" fmla="*/ 568 w 568"/>
                <a:gd name="T3" fmla="*/ 0 h 899"/>
                <a:gd name="T4" fmla="*/ 568 w 568"/>
                <a:gd name="T5" fmla="*/ 636 h 899"/>
                <a:gd name="T6" fmla="*/ 0 w 568"/>
                <a:gd name="T7" fmla="*/ 899 h 899"/>
                <a:gd name="T8" fmla="*/ 0 w 568"/>
                <a:gd name="T9" fmla="*/ 262 h 899"/>
              </a:gdLst>
              <a:ahLst/>
              <a:cxnLst>
                <a:cxn ang="0">
                  <a:pos x="T0" y="T1"/>
                </a:cxn>
                <a:cxn ang="0">
                  <a:pos x="T2" y="T3"/>
                </a:cxn>
                <a:cxn ang="0">
                  <a:pos x="T4" y="T5"/>
                </a:cxn>
                <a:cxn ang="0">
                  <a:pos x="T6" y="T7"/>
                </a:cxn>
                <a:cxn ang="0">
                  <a:pos x="T8" y="T9"/>
                </a:cxn>
              </a:cxnLst>
              <a:rect l="0" t="0" r="r" b="b"/>
              <a:pathLst>
                <a:path w="568" h="899">
                  <a:moveTo>
                    <a:pt x="0" y="262"/>
                  </a:moveTo>
                  <a:lnTo>
                    <a:pt x="568" y="0"/>
                  </a:lnTo>
                  <a:lnTo>
                    <a:pt x="568" y="636"/>
                  </a:lnTo>
                  <a:lnTo>
                    <a:pt x="0" y="899"/>
                  </a:lnTo>
                  <a:lnTo>
                    <a:pt x="0" y="262"/>
                  </a:lnTo>
                  <a:close/>
                </a:path>
              </a:pathLst>
            </a:custGeom>
            <a:grpFill/>
            <a:ln>
              <a:noFill/>
            </a:ln>
          </p:spPr>
          <p:txBody>
            <a:bodyPr vert="horz" wrap="square" lIns="91440" tIns="45720" rIns="91440" bIns="45720" numCol="1" anchor="t" anchorCtr="0" compatLnSpc="1"/>
            <a:lstStyle/>
            <a:p>
              <a:endParaRPr lang="id-ID" sz="1600"/>
            </a:p>
          </p:txBody>
        </p:sp>
        <p:sp>
          <p:nvSpPr>
            <p:cNvPr id="14" name="Freeform 13"/>
            <p:cNvSpPr/>
            <p:nvPr/>
          </p:nvSpPr>
          <p:spPr bwMode="auto">
            <a:xfrm>
              <a:off x="6087610" y="2628900"/>
              <a:ext cx="1803400" cy="835025"/>
            </a:xfrm>
            <a:custGeom>
              <a:avLst/>
              <a:gdLst>
                <a:gd name="T0" fmla="*/ 0 w 1136"/>
                <a:gd name="T1" fmla="*/ 264 h 526"/>
                <a:gd name="T2" fmla="*/ 568 w 1136"/>
                <a:gd name="T3" fmla="*/ 0 h 526"/>
                <a:gd name="T4" fmla="*/ 1136 w 1136"/>
                <a:gd name="T5" fmla="*/ 264 h 526"/>
                <a:gd name="T6" fmla="*/ 568 w 1136"/>
                <a:gd name="T7" fmla="*/ 526 h 526"/>
                <a:gd name="T8" fmla="*/ 0 w 1136"/>
                <a:gd name="T9" fmla="*/ 264 h 526"/>
              </a:gdLst>
              <a:ahLst/>
              <a:cxnLst>
                <a:cxn ang="0">
                  <a:pos x="T0" y="T1"/>
                </a:cxn>
                <a:cxn ang="0">
                  <a:pos x="T2" y="T3"/>
                </a:cxn>
                <a:cxn ang="0">
                  <a:pos x="T4" y="T5"/>
                </a:cxn>
                <a:cxn ang="0">
                  <a:pos x="T6" y="T7"/>
                </a:cxn>
                <a:cxn ang="0">
                  <a:pos x="T8" y="T9"/>
                </a:cxn>
              </a:cxnLst>
              <a:rect l="0" t="0" r="r" b="b"/>
              <a:pathLst>
                <a:path w="1136" h="526">
                  <a:moveTo>
                    <a:pt x="0" y="264"/>
                  </a:moveTo>
                  <a:lnTo>
                    <a:pt x="568" y="0"/>
                  </a:lnTo>
                  <a:lnTo>
                    <a:pt x="1136" y="264"/>
                  </a:lnTo>
                  <a:lnTo>
                    <a:pt x="568" y="526"/>
                  </a:lnTo>
                  <a:lnTo>
                    <a:pt x="0" y="264"/>
                  </a:lnTo>
                  <a:close/>
                </a:path>
              </a:pathLst>
            </a:custGeom>
            <a:grpFill/>
            <a:ln>
              <a:noFill/>
            </a:ln>
          </p:spPr>
          <p:txBody>
            <a:bodyPr vert="horz" wrap="square" lIns="91440" tIns="45720" rIns="91440" bIns="45720" numCol="1" anchor="t" anchorCtr="0" compatLnSpc="1"/>
            <a:lstStyle/>
            <a:p>
              <a:endParaRPr lang="id-ID" sz="1600"/>
            </a:p>
          </p:txBody>
        </p:sp>
      </p:grpSp>
      <p:grpSp>
        <p:nvGrpSpPr>
          <p:cNvPr id="5" name="Group 4"/>
          <p:cNvGrpSpPr/>
          <p:nvPr/>
        </p:nvGrpSpPr>
        <p:grpSpPr>
          <a:xfrm>
            <a:off x="5451023" y="3413760"/>
            <a:ext cx="1270000" cy="1249363"/>
            <a:chOff x="5451023" y="3397250"/>
            <a:chExt cx="1270000" cy="1249363"/>
          </a:xfrm>
          <a:solidFill>
            <a:srgbClr val="E05636"/>
          </a:solidFill>
        </p:grpSpPr>
        <p:sp>
          <p:nvSpPr>
            <p:cNvPr id="15" name="Freeform 14"/>
            <p:cNvSpPr/>
            <p:nvPr/>
          </p:nvSpPr>
          <p:spPr bwMode="auto">
            <a:xfrm>
              <a:off x="6087610" y="3689350"/>
              <a:ext cx="633413" cy="957263"/>
            </a:xfrm>
            <a:custGeom>
              <a:avLst/>
              <a:gdLst>
                <a:gd name="T0" fmla="*/ 0 w 399"/>
                <a:gd name="T1" fmla="*/ 185 h 603"/>
                <a:gd name="T2" fmla="*/ 0 w 399"/>
                <a:gd name="T3" fmla="*/ 603 h 603"/>
                <a:gd name="T4" fmla="*/ 399 w 399"/>
                <a:gd name="T5" fmla="*/ 418 h 603"/>
                <a:gd name="T6" fmla="*/ 399 w 399"/>
                <a:gd name="T7" fmla="*/ 0 h 603"/>
                <a:gd name="T8" fmla="*/ 0 w 399"/>
                <a:gd name="T9" fmla="*/ 185 h 603"/>
              </a:gdLst>
              <a:ahLst/>
              <a:cxnLst>
                <a:cxn ang="0">
                  <a:pos x="T0" y="T1"/>
                </a:cxn>
                <a:cxn ang="0">
                  <a:pos x="T2" y="T3"/>
                </a:cxn>
                <a:cxn ang="0">
                  <a:pos x="T4" y="T5"/>
                </a:cxn>
                <a:cxn ang="0">
                  <a:pos x="T6" y="T7"/>
                </a:cxn>
                <a:cxn ang="0">
                  <a:pos x="T8" y="T9"/>
                </a:cxn>
              </a:cxnLst>
              <a:rect l="0" t="0" r="r" b="b"/>
              <a:pathLst>
                <a:path w="399" h="603">
                  <a:moveTo>
                    <a:pt x="0" y="185"/>
                  </a:moveTo>
                  <a:lnTo>
                    <a:pt x="0" y="603"/>
                  </a:lnTo>
                  <a:lnTo>
                    <a:pt x="399" y="418"/>
                  </a:lnTo>
                  <a:lnTo>
                    <a:pt x="399" y="0"/>
                  </a:lnTo>
                  <a:lnTo>
                    <a:pt x="0" y="185"/>
                  </a:lnTo>
                  <a:close/>
                </a:path>
              </a:pathLst>
            </a:custGeom>
            <a:grpFill/>
            <a:ln>
              <a:noFill/>
            </a:ln>
          </p:spPr>
          <p:txBody>
            <a:bodyPr vert="horz" wrap="square" lIns="91440" tIns="45720" rIns="91440" bIns="45720" numCol="1" anchor="t" anchorCtr="0" compatLnSpc="1"/>
            <a:lstStyle/>
            <a:p>
              <a:endParaRPr lang="id-ID" sz="1600"/>
            </a:p>
          </p:txBody>
        </p:sp>
        <p:sp>
          <p:nvSpPr>
            <p:cNvPr id="16" name="Freeform 15"/>
            <p:cNvSpPr/>
            <p:nvPr/>
          </p:nvSpPr>
          <p:spPr bwMode="auto">
            <a:xfrm>
              <a:off x="5451023" y="3689350"/>
              <a:ext cx="636588" cy="957263"/>
            </a:xfrm>
            <a:custGeom>
              <a:avLst/>
              <a:gdLst>
                <a:gd name="T0" fmla="*/ 0 w 401"/>
                <a:gd name="T1" fmla="*/ 0 h 603"/>
                <a:gd name="T2" fmla="*/ 401 w 401"/>
                <a:gd name="T3" fmla="*/ 185 h 603"/>
                <a:gd name="T4" fmla="*/ 401 w 401"/>
                <a:gd name="T5" fmla="*/ 603 h 603"/>
                <a:gd name="T6" fmla="*/ 0 w 401"/>
                <a:gd name="T7" fmla="*/ 418 h 603"/>
                <a:gd name="T8" fmla="*/ 0 w 401"/>
                <a:gd name="T9" fmla="*/ 0 h 603"/>
              </a:gdLst>
              <a:ahLst/>
              <a:cxnLst>
                <a:cxn ang="0">
                  <a:pos x="T0" y="T1"/>
                </a:cxn>
                <a:cxn ang="0">
                  <a:pos x="T2" y="T3"/>
                </a:cxn>
                <a:cxn ang="0">
                  <a:pos x="T4" y="T5"/>
                </a:cxn>
                <a:cxn ang="0">
                  <a:pos x="T6" y="T7"/>
                </a:cxn>
                <a:cxn ang="0">
                  <a:pos x="T8" y="T9"/>
                </a:cxn>
              </a:cxnLst>
              <a:rect l="0" t="0" r="r" b="b"/>
              <a:pathLst>
                <a:path w="401" h="603">
                  <a:moveTo>
                    <a:pt x="0" y="0"/>
                  </a:moveTo>
                  <a:lnTo>
                    <a:pt x="401" y="185"/>
                  </a:lnTo>
                  <a:lnTo>
                    <a:pt x="401" y="603"/>
                  </a:lnTo>
                  <a:lnTo>
                    <a:pt x="0" y="418"/>
                  </a:lnTo>
                  <a:lnTo>
                    <a:pt x="0" y="0"/>
                  </a:lnTo>
                  <a:close/>
                </a:path>
              </a:pathLst>
            </a:custGeom>
            <a:grpFill/>
            <a:ln>
              <a:noFill/>
            </a:ln>
          </p:spPr>
          <p:txBody>
            <a:bodyPr vert="horz" wrap="square" lIns="91440" tIns="45720" rIns="91440" bIns="45720" numCol="1" anchor="t" anchorCtr="0" compatLnSpc="1"/>
            <a:lstStyle/>
            <a:p>
              <a:endParaRPr lang="id-ID" sz="1600"/>
            </a:p>
          </p:txBody>
        </p:sp>
        <p:sp>
          <p:nvSpPr>
            <p:cNvPr id="17" name="Freeform 16"/>
            <p:cNvSpPr/>
            <p:nvPr/>
          </p:nvSpPr>
          <p:spPr bwMode="auto">
            <a:xfrm>
              <a:off x="5451023" y="3397250"/>
              <a:ext cx="1270000" cy="585788"/>
            </a:xfrm>
            <a:custGeom>
              <a:avLst/>
              <a:gdLst>
                <a:gd name="T0" fmla="*/ 0 w 800"/>
                <a:gd name="T1" fmla="*/ 184 h 369"/>
                <a:gd name="T2" fmla="*/ 401 w 800"/>
                <a:gd name="T3" fmla="*/ 0 h 369"/>
                <a:gd name="T4" fmla="*/ 800 w 800"/>
                <a:gd name="T5" fmla="*/ 184 h 369"/>
                <a:gd name="T6" fmla="*/ 401 w 800"/>
                <a:gd name="T7" fmla="*/ 369 h 369"/>
                <a:gd name="T8" fmla="*/ 0 w 800"/>
                <a:gd name="T9" fmla="*/ 184 h 369"/>
              </a:gdLst>
              <a:ahLst/>
              <a:cxnLst>
                <a:cxn ang="0">
                  <a:pos x="T0" y="T1"/>
                </a:cxn>
                <a:cxn ang="0">
                  <a:pos x="T2" y="T3"/>
                </a:cxn>
                <a:cxn ang="0">
                  <a:pos x="T4" y="T5"/>
                </a:cxn>
                <a:cxn ang="0">
                  <a:pos x="T6" y="T7"/>
                </a:cxn>
                <a:cxn ang="0">
                  <a:pos x="T8" y="T9"/>
                </a:cxn>
              </a:cxnLst>
              <a:rect l="0" t="0" r="r" b="b"/>
              <a:pathLst>
                <a:path w="800" h="369">
                  <a:moveTo>
                    <a:pt x="0" y="184"/>
                  </a:moveTo>
                  <a:lnTo>
                    <a:pt x="401" y="0"/>
                  </a:lnTo>
                  <a:lnTo>
                    <a:pt x="800" y="184"/>
                  </a:lnTo>
                  <a:lnTo>
                    <a:pt x="401" y="369"/>
                  </a:lnTo>
                  <a:lnTo>
                    <a:pt x="0" y="184"/>
                  </a:lnTo>
                  <a:close/>
                </a:path>
              </a:pathLst>
            </a:custGeom>
            <a:grpFill/>
            <a:ln>
              <a:noFill/>
            </a:ln>
          </p:spPr>
          <p:txBody>
            <a:bodyPr vert="horz" wrap="square" lIns="91440" tIns="45720" rIns="91440" bIns="45720" numCol="1" anchor="t" anchorCtr="0" compatLnSpc="1"/>
            <a:lstStyle/>
            <a:p>
              <a:endParaRPr lang="id-ID" sz="1600"/>
            </a:p>
          </p:txBody>
        </p:sp>
      </p:grpSp>
      <p:cxnSp>
        <p:nvCxnSpPr>
          <p:cNvPr id="18" name="Straight Connector 17"/>
          <p:cNvCxnSpPr/>
          <p:nvPr/>
        </p:nvCxnSpPr>
        <p:spPr>
          <a:xfrm flipV="1">
            <a:off x="7002058" y="2427926"/>
            <a:ext cx="499961" cy="499961"/>
          </a:xfrm>
          <a:prstGeom prst="line">
            <a:avLst/>
          </a:prstGeom>
          <a:ln w="19050">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497256" y="2429188"/>
            <a:ext cx="828000" cy="0"/>
          </a:xfrm>
          <a:prstGeom prst="straightConnector1">
            <a:avLst/>
          </a:prstGeom>
          <a:ln w="19050">
            <a:solidFill>
              <a:schemeClr val="tx2"/>
            </a:solidFill>
            <a:tailEnd type="diamon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262977" y="5244725"/>
            <a:ext cx="338552" cy="338553"/>
          </a:xfrm>
          <a:prstGeom prst="line">
            <a:avLst/>
          </a:prstGeom>
          <a:ln w="19050">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8100000">
            <a:off x="3932069" y="5441759"/>
            <a:ext cx="280513" cy="280513"/>
          </a:xfrm>
          <a:prstGeom prst="straightConnector1">
            <a:avLst/>
          </a:prstGeom>
          <a:ln w="19050">
            <a:solidFill>
              <a:schemeClr val="tx2"/>
            </a:solidFill>
            <a:tailEnd type="diamon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4594061" y="2271713"/>
            <a:ext cx="1347785" cy="1347785"/>
          </a:xfrm>
          <a:prstGeom prst="line">
            <a:avLst/>
          </a:prstGeom>
          <a:ln w="19050">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936548" y="2284172"/>
            <a:ext cx="655555" cy="0"/>
          </a:xfrm>
          <a:prstGeom prst="straightConnector1">
            <a:avLst/>
          </a:prstGeom>
          <a:ln w="19050">
            <a:solidFill>
              <a:schemeClr val="tx2"/>
            </a:solidFill>
            <a:tailEnd type="diamon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0800000" flipH="1" flipV="1">
            <a:off x="7422234" y="5103866"/>
            <a:ext cx="499961" cy="499961"/>
          </a:xfrm>
          <a:prstGeom prst="line">
            <a:avLst/>
          </a:prstGeom>
          <a:ln w="19050">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3500000" flipH="1">
            <a:off x="7972589" y="5462308"/>
            <a:ext cx="280513" cy="280513"/>
          </a:xfrm>
          <a:prstGeom prst="straightConnector1">
            <a:avLst/>
          </a:prstGeom>
          <a:ln w="19050">
            <a:solidFill>
              <a:schemeClr val="tx2"/>
            </a:solidFill>
            <a:tailEnd type="diamon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173894" y="1721742"/>
            <a:ext cx="2346325" cy="706755"/>
          </a:xfrm>
          <a:prstGeom prst="rect">
            <a:avLst/>
          </a:prstGeom>
          <a:noFill/>
        </p:spPr>
        <p:txBody>
          <a:bodyPr wrap="none" rtlCol="0">
            <a:spAutoFit/>
          </a:bodyPr>
          <a:lstStyle/>
          <a:p>
            <a:r>
              <a:rPr lang="en-US" altLang="id-ID" sz="2000" b="1" dirty="0">
                <a:latin typeface="+mj-lt"/>
              </a:rPr>
              <a:t>Tạo cở sở dữ liệu với </a:t>
            </a:r>
            <a:endParaRPr lang="en-US" altLang="id-ID" sz="2000" b="1" dirty="0">
              <a:latin typeface="+mj-lt"/>
            </a:endParaRPr>
          </a:p>
          <a:p>
            <a:r>
              <a:rPr lang="en-US" altLang="id-ID" sz="2000" b="1" dirty="0">
                <a:latin typeface="+mj-lt"/>
              </a:rPr>
              <a:t>sql service</a:t>
            </a:r>
            <a:endParaRPr lang="en-US" altLang="id-ID" sz="2000" b="1" dirty="0">
              <a:latin typeface="+mj-lt"/>
            </a:endParaRPr>
          </a:p>
        </p:txBody>
      </p:sp>
      <p:sp>
        <p:nvSpPr>
          <p:cNvPr id="27" name="Rectangle 26"/>
          <p:cNvSpPr/>
          <p:nvPr/>
        </p:nvSpPr>
        <p:spPr>
          <a:xfrm>
            <a:off x="9173894" y="2366675"/>
            <a:ext cx="2682082" cy="337185"/>
          </a:xfrm>
          <a:prstGeom prst="rect">
            <a:avLst/>
          </a:prstGeom>
        </p:spPr>
        <p:txBody>
          <a:bodyPr wrap="square">
            <a:spAutoFit/>
          </a:bodyPr>
          <a:lstStyle/>
          <a:p>
            <a:r>
              <a:rPr lang="en-US" altLang="id-ID" sz="1600" dirty="0">
                <a:solidFill>
                  <a:schemeClr val="tx1"/>
                </a:solidFill>
              </a:rPr>
              <a:t>Hình thành cơ sở dữ liệu</a:t>
            </a:r>
            <a:endParaRPr lang="en-US" altLang="id-ID" sz="1600" dirty="0">
              <a:solidFill>
                <a:schemeClr val="tx1"/>
              </a:solidFill>
            </a:endParaRPr>
          </a:p>
        </p:txBody>
      </p:sp>
      <p:sp>
        <p:nvSpPr>
          <p:cNvPr id="28" name="TextBox 27"/>
          <p:cNvSpPr txBox="1"/>
          <p:nvPr/>
        </p:nvSpPr>
        <p:spPr>
          <a:xfrm>
            <a:off x="1710911" y="1954462"/>
            <a:ext cx="1548130" cy="398780"/>
          </a:xfrm>
          <a:prstGeom prst="rect">
            <a:avLst/>
          </a:prstGeom>
          <a:noFill/>
        </p:spPr>
        <p:txBody>
          <a:bodyPr wrap="none" rtlCol="0">
            <a:spAutoFit/>
          </a:bodyPr>
          <a:lstStyle/>
          <a:p>
            <a:pPr algn="r"/>
            <a:r>
              <a:rPr lang="en-US" altLang="id-ID" sz="2000" b="1" dirty="0">
                <a:latin typeface="+mj-lt"/>
              </a:rPr>
              <a:t>Vẽ sơ đồ ERD</a:t>
            </a:r>
            <a:endParaRPr lang="en-US" altLang="id-ID" sz="2000" b="1" dirty="0">
              <a:latin typeface="+mj-lt"/>
            </a:endParaRPr>
          </a:p>
        </p:txBody>
      </p:sp>
      <p:sp>
        <p:nvSpPr>
          <p:cNvPr id="29" name="Rectangle 28"/>
          <p:cNvSpPr/>
          <p:nvPr/>
        </p:nvSpPr>
        <p:spPr>
          <a:xfrm>
            <a:off x="701675" y="2328545"/>
            <a:ext cx="2557145" cy="583565"/>
          </a:xfrm>
          <a:prstGeom prst="rect">
            <a:avLst/>
          </a:prstGeom>
        </p:spPr>
        <p:txBody>
          <a:bodyPr wrap="square">
            <a:spAutoFit/>
          </a:bodyPr>
          <a:lstStyle/>
          <a:p>
            <a:pPr algn="r"/>
            <a:r>
              <a:rPr lang="en-US" altLang="id-ID" sz="1600" dirty="0">
                <a:solidFill>
                  <a:schemeClr val="tx1"/>
                </a:solidFill>
              </a:rPr>
              <a:t>Xác định các thực thẻ và các thuộc tính</a:t>
            </a:r>
            <a:endParaRPr lang="en-US" altLang="id-ID" sz="1600" dirty="0">
              <a:solidFill>
                <a:schemeClr val="tx1"/>
              </a:solidFill>
            </a:endParaRPr>
          </a:p>
        </p:txBody>
      </p:sp>
      <p:sp>
        <p:nvSpPr>
          <p:cNvPr id="30" name="TextBox 29"/>
          <p:cNvSpPr txBox="1"/>
          <p:nvPr/>
        </p:nvSpPr>
        <p:spPr>
          <a:xfrm>
            <a:off x="9173845" y="4979035"/>
            <a:ext cx="2021205" cy="1014730"/>
          </a:xfrm>
          <a:prstGeom prst="rect">
            <a:avLst/>
          </a:prstGeom>
          <a:noFill/>
        </p:spPr>
        <p:txBody>
          <a:bodyPr wrap="square" rtlCol="0">
            <a:spAutoFit/>
          </a:bodyPr>
          <a:lstStyle/>
          <a:p>
            <a:r>
              <a:rPr lang="en-US" altLang="id-ID" sz="2000" b="1" dirty="0">
                <a:latin typeface="+mj-lt"/>
              </a:rPr>
              <a:t>Thêm dữ liệu vào </a:t>
            </a:r>
            <a:endParaRPr lang="en-US" altLang="id-ID" sz="2000" b="1" dirty="0">
              <a:latin typeface="+mj-lt"/>
            </a:endParaRPr>
          </a:p>
          <a:p>
            <a:r>
              <a:rPr lang="en-US" altLang="id-ID" sz="2000" b="1" dirty="0">
                <a:latin typeface="+mj-lt"/>
              </a:rPr>
              <a:t>cơ sở dữ liệu</a:t>
            </a:r>
            <a:endParaRPr lang="en-US" altLang="id-ID" sz="2000" b="1" dirty="0">
              <a:latin typeface="+mj-lt"/>
            </a:endParaRPr>
          </a:p>
          <a:p>
            <a:r>
              <a:rPr lang="en-US" altLang="id-ID" sz="2000" b="1" dirty="0">
                <a:latin typeface="+mj-lt"/>
              </a:rPr>
              <a:t> </a:t>
            </a:r>
            <a:endParaRPr lang="en-US" altLang="id-ID" sz="2000" b="1" dirty="0">
              <a:latin typeface="+mj-lt"/>
            </a:endParaRPr>
          </a:p>
        </p:txBody>
      </p:sp>
      <p:sp>
        <p:nvSpPr>
          <p:cNvPr id="31" name="Rectangle 30"/>
          <p:cNvSpPr/>
          <p:nvPr/>
        </p:nvSpPr>
        <p:spPr>
          <a:xfrm>
            <a:off x="9174015" y="5582687"/>
            <a:ext cx="2682082" cy="583565"/>
          </a:xfrm>
          <a:prstGeom prst="rect">
            <a:avLst/>
          </a:prstGeom>
        </p:spPr>
        <p:txBody>
          <a:bodyPr wrap="square">
            <a:spAutoFit/>
          </a:bodyPr>
          <a:lstStyle/>
          <a:p>
            <a:r>
              <a:rPr lang="en-US" altLang="id-ID" sz="1600" dirty="0">
                <a:solidFill>
                  <a:schemeClr val="tx1"/>
                </a:solidFill>
              </a:rPr>
              <a:t>Bổ sung dữu liệu vào các thực thể</a:t>
            </a:r>
            <a:endParaRPr lang="en-US" altLang="id-ID" sz="1600" dirty="0">
              <a:solidFill>
                <a:schemeClr val="tx1"/>
              </a:solidFill>
            </a:endParaRPr>
          </a:p>
        </p:txBody>
      </p:sp>
      <p:sp>
        <p:nvSpPr>
          <p:cNvPr id="32" name="TextBox 31"/>
          <p:cNvSpPr txBox="1"/>
          <p:nvPr/>
        </p:nvSpPr>
        <p:spPr>
          <a:xfrm>
            <a:off x="1059179" y="5244725"/>
            <a:ext cx="2221230" cy="398780"/>
          </a:xfrm>
          <a:prstGeom prst="rect">
            <a:avLst/>
          </a:prstGeom>
          <a:noFill/>
        </p:spPr>
        <p:txBody>
          <a:bodyPr wrap="none" rtlCol="0">
            <a:spAutoFit/>
          </a:bodyPr>
          <a:lstStyle/>
          <a:p>
            <a:pPr algn="r"/>
            <a:r>
              <a:rPr lang="en-US" altLang="id-ID" sz="2000" b="1" dirty="0">
                <a:latin typeface="+mj-lt"/>
              </a:rPr>
              <a:t>Vẽ lược đồ quan hệ</a:t>
            </a:r>
            <a:r>
              <a:rPr lang="en-US" altLang="id-ID" sz="1400" b="1" dirty="0">
                <a:latin typeface="+mj-lt"/>
              </a:rPr>
              <a:t> </a:t>
            </a:r>
            <a:endParaRPr lang="en-US" altLang="id-ID" sz="1400" b="1" dirty="0">
              <a:latin typeface="+mj-lt"/>
            </a:endParaRPr>
          </a:p>
        </p:txBody>
      </p:sp>
      <p:sp>
        <p:nvSpPr>
          <p:cNvPr id="33" name="Rectangle 32"/>
          <p:cNvSpPr/>
          <p:nvPr/>
        </p:nvSpPr>
        <p:spPr>
          <a:xfrm>
            <a:off x="609221" y="5541678"/>
            <a:ext cx="2698493" cy="583565"/>
          </a:xfrm>
          <a:prstGeom prst="rect">
            <a:avLst/>
          </a:prstGeom>
        </p:spPr>
        <p:txBody>
          <a:bodyPr wrap="square">
            <a:spAutoFit/>
          </a:bodyPr>
          <a:lstStyle/>
          <a:p>
            <a:pPr algn="r"/>
            <a:r>
              <a:rPr lang="en-US" altLang="id-ID" sz="1600" dirty="0">
                <a:solidFill>
                  <a:schemeClr val="tx1"/>
                </a:solidFill>
              </a:rPr>
              <a:t>Xác định các  khoá chính và mối quan hệ giữa các thực thể</a:t>
            </a:r>
            <a:endParaRPr lang="en-US" altLang="id-ID" sz="1600" dirty="0">
              <a:solidFill>
                <a:schemeClr val="tx1"/>
              </a:solidFill>
            </a:endParaRPr>
          </a:p>
        </p:txBody>
      </p:sp>
      <p:grpSp>
        <p:nvGrpSpPr>
          <p:cNvPr id="49" name="Group 48"/>
          <p:cNvGrpSpPr/>
          <p:nvPr/>
        </p:nvGrpSpPr>
        <p:grpSpPr>
          <a:xfrm>
            <a:off x="3307434" y="2077333"/>
            <a:ext cx="483350" cy="312240"/>
            <a:chOff x="1554163" y="3055938"/>
            <a:chExt cx="1049337" cy="677862"/>
          </a:xfrm>
          <a:solidFill>
            <a:schemeClr val="accent4"/>
          </a:solidFill>
        </p:grpSpPr>
        <p:sp>
          <p:nvSpPr>
            <p:cNvPr id="50" name="Freeform 5"/>
            <p:cNvSpPr/>
            <p:nvPr/>
          </p:nvSpPr>
          <p:spPr bwMode="auto">
            <a:xfrm>
              <a:off x="1554163" y="3482975"/>
              <a:ext cx="500062" cy="250825"/>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1" name="Freeform 6"/>
            <p:cNvSpPr/>
            <p:nvPr/>
          </p:nvSpPr>
          <p:spPr bwMode="auto">
            <a:xfrm>
              <a:off x="2103438" y="3482975"/>
              <a:ext cx="500062" cy="250825"/>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2" name="Freeform 7"/>
            <p:cNvSpPr/>
            <p:nvPr/>
          </p:nvSpPr>
          <p:spPr bwMode="auto">
            <a:xfrm>
              <a:off x="1827213" y="3181350"/>
              <a:ext cx="503237" cy="252412"/>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3" name="Freeform 8"/>
            <p:cNvSpPr/>
            <p:nvPr/>
          </p:nvSpPr>
          <p:spPr bwMode="auto">
            <a:xfrm>
              <a:off x="2338388" y="3148013"/>
              <a:ext cx="219075" cy="217487"/>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4" name="Freeform 9"/>
            <p:cNvSpPr/>
            <p:nvPr/>
          </p:nvSpPr>
          <p:spPr bwMode="auto">
            <a:xfrm>
              <a:off x="2266950" y="3055938"/>
              <a:ext cx="128587" cy="13335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grpSp>
      <p:grpSp>
        <p:nvGrpSpPr>
          <p:cNvPr id="55" name="Group 54"/>
          <p:cNvGrpSpPr/>
          <p:nvPr/>
        </p:nvGrpSpPr>
        <p:grpSpPr>
          <a:xfrm rot="20700000">
            <a:off x="8550358" y="2258454"/>
            <a:ext cx="498116" cy="285788"/>
            <a:chOff x="7779638" y="1072086"/>
            <a:chExt cx="436722" cy="250564"/>
          </a:xfrm>
          <a:solidFill>
            <a:schemeClr val="accent3"/>
          </a:solidFill>
        </p:grpSpPr>
        <p:sp>
          <p:nvSpPr>
            <p:cNvPr id="56" name="Freeform 16"/>
            <p:cNvSpPr/>
            <p:nvPr/>
          </p:nvSpPr>
          <p:spPr bwMode="auto">
            <a:xfrm>
              <a:off x="7829045" y="1124140"/>
              <a:ext cx="117342" cy="146456"/>
            </a:xfrm>
            <a:custGeom>
              <a:avLst/>
              <a:gdLst>
                <a:gd name="T0" fmla="*/ 40 w 56"/>
                <a:gd name="T1" fmla="*/ 35 h 70"/>
                <a:gd name="T2" fmla="*/ 56 w 56"/>
                <a:gd name="T3" fmla="*/ 0 h 70"/>
                <a:gd name="T4" fmla="*/ 20 w 56"/>
                <a:gd name="T5" fmla="*/ 0 h 70"/>
                <a:gd name="T6" fmla="*/ 0 w 56"/>
                <a:gd name="T7" fmla="*/ 19 h 70"/>
                <a:gd name="T8" fmla="*/ 0 w 56"/>
                <a:gd name="T9" fmla="*/ 51 h 70"/>
                <a:gd name="T10" fmla="*/ 20 w 56"/>
                <a:gd name="T11" fmla="*/ 70 h 70"/>
                <a:gd name="T12" fmla="*/ 56 w 56"/>
                <a:gd name="T13" fmla="*/ 70 h 70"/>
                <a:gd name="T14" fmla="*/ 40 w 56"/>
                <a:gd name="T15" fmla="*/ 35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70">
                  <a:moveTo>
                    <a:pt x="40" y="35"/>
                  </a:moveTo>
                  <a:cubicBezTo>
                    <a:pt x="40" y="21"/>
                    <a:pt x="46" y="8"/>
                    <a:pt x="56" y="0"/>
                  </a:cubicBezTo>
                  <a:cubicBezTo>
                    <a:pt x="20" y="0"/>
                    <a:pt x="20" y="0"/>
                    <a:pt x="20" y="0"/>
                  </a:cubicBezTo>
                  <a:cubicBezTo>
                    <a:pt x="18" y="10"/>
                    <a:pt x="10" y="17"/>
                    <a:pt x="0" y="19"/>
                  </a:cubicBezTo>
                  <a:cubicBezTo>
                    <a:pt x="0" y="51"/>
                    <a:pt x="0" y="51"/>
                    <a:pt x="0" y="51"/>
                  </a:cubicBezTo>
                  <a:cubicBezTo>
                    <a:pt x="10" y="52"/>
                    <a:pt x="18" y="60"/>
                    <a:pt x="20" y="70"/>
                  </a:cubicBezTo>
                  <a:cubicBezTo>
                    <a:pt x="56" y="70"/>
                    <a:pt x="56" y="70"/>
                    <a:pt x="56" y="70"/>
                  </a:cubicBezTo>
                  <a:cubicBezTo>
                    <a:pt x="46" y="62"/>
                    <a:pt x="40" y="49"/>
                    <a:pt x="4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7" name="Freeform 17"/>
            <p:cNvSpPr/>
            <p:nvPr/>
          </p:nvSpPr>
          <p:spPr bwMode="auto">
            <a:xfrm>
              <a:off x="8049611" y="1124140"/>
              <a:ext cx="114695" cy="146456"/>
            </a:xfrm>
            <a:custGeom>
              <a:avLst/>
              <a:gdLst>
                <a:gd name="T0" fmla="*/ 35 w 55"/>
                <a:gd name="T1" fmla="*/ 0 h 70"/>
                <a:gd name="T2" fmla="*/ 0 w 55"/>
                <a:gd name="T3" fmla="*/ 0 h 70"/>
                <a:gd name="T4" fmla="*/ 15 w 55"/>
                <a:gd name="T5" fmla="*/ 35 h 70"/>
                <a:gd name="T6" fmla="*/ 0 w 55"/>
                <a:gd name="T7" fmla="*/ 70 h 70"/>
                <a:gd name="T8" fmla="*/ 35 w 55"/>
                <a:gd name="T9" fmla="*/ 70 h 70"/>
                <a:gd name="T10" fmla="*/ 55 w 55"/>
                <a:gd name="T11" fmla="*/ 51 h 70"/>
                <a:gd name="T12" fmla="*/ 55 w 55"/>
                <a:gd name="T13" fmla="*/ 19 h 70"/>
                <a:gd name="T14" fmla="*/ 35 w 5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0">
                  <a:moveTo>
                    <a:pt x="35" y="0"/>
                  </a:moveTo>
                  <a:cubicBezTo>
                    <a:pt x="0" y="0"/>
                    <a:pt x="0" y="0"/>
                    <a:pt x="0" y="0"/>
                  </a:cubicBezTo>
                  <a:cubicBezTo>
                    <a:pt x="9" y="8"/>
                    <a:pt x="15" y="21"/>
                    <a:pt x="15" y="35"/>
                  </a:cubicBezTo>
                  <a:cubicBezTo>
                    <a:pt x="15" y="49"/>
                    <a:pt x="9" y="62"/>
                    <a:pt x="0" y="70"/>
                  </a:cubicBezTo>
                  <a:cubicBezTo>
                    <a:pt x="35" y="70"/>
                    <a:pt x="35" y="70"/>
                    <a:pt x="35" y="70"/>
                  </a:cubicBezTo>
                  <a:cubicBezTo>
                    <a:pt x="37" y="60"/>
                    <a:pt x="45" y="52"/>
                    <a:pt x="55" y="51"/>
                  </a:cubicBezTo>
                  <a:cubicBezTo>
                    <a:pt x="55" y="19"/>
                    <a:pt x="55" y="19"/>
                    <a:pt x="55" y="19"/>
                  </a:cubicBezTo>
                  <a:cubicBezTo>
                    <a:pt x="45" y="17"/>
                    <a:pt x="37" y="10"/>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8" name="Freeform 18"/>
            <p:cNvSpPr>
              <a:spLocks noEditPoints="1"/>
            </p:cNvSpPr>
            <p:nvPr/>
          </p:nvSpPr>
          <p:spPr bwMode="auto">
            <a:xfrm>
              <a:off x="7932270" y="1124140"/>
              <a:ext cx="129693" cy="146456"/>
            </a:xfrm>
            <a:custGeom>
              <a:avLst/>
              <a:gdLst>
                <a:gd name="T0" fmla="*/ 31 w 62"/>
                <a:gd name="T1" fmla="*/ 0 h 70"/>
                <a:gd name="T2" fmla="*/ 0 w 62"/>
                <a:gd name="T3" fmla="*/ 35 h 70"/>
                <a:gd name="T4" fmla="*/ 31 w 62"/>
                <a:gd name="T5" fmla="*/ 70 h 70"/>
                <a:gd name="T6" fmla="*/ 62 w 62"/>
                <a:gd name="T7" fmla="*/ 35 h 70"/>
                <a:gd name="T8" fmla="*/ 31 w 62"/>
                <a:gd name="T9" fmla="*/ 0 h 70"/>
                <a:gd name="T10" fmla="*/ 34 w 62"/>
                <a:gd name="T11" fmla="*/ 54 h 70"/>
                <a:gd name="T12" fmla="*/ 34 w 62"/>
                <a:gd name="T13" fmla="*/ 61 h 70"/>
                <a:gd name="T14" fmla="*/ 28 w 62"/>
                <a:gd name="T15" fmla="*/ 61 h 70"/>
                <a:gd name="T16" fmla="*/ 28 w 62"/>
                <a:gd name="T17" fmla="*/ 55 h 70"/>
                <a:gd name="T18" fmla="*/ 17 w 62"/>
                <a:gd name="T19" fmla="*/ 52 h 70"/>
                <a:gd name="T20" fmla="*/ 19 w 62"/>
                <a:gd name="T21" fmla="*/ 45 h 70"/>
                <a:gd name="T22" fmla="*/ 29 w 62"/>
                <a:gd name="T23" fmla="*/ 47 h 70"/>
                <a:gd name="T24" fmla="*/ 36 w 62"/>
                <a:gd name="T25" fmla="*/ 43 h 70"/>
                <a:gd name="T26" fmla="*/ 29 w 62"/>
                <a:gd name="T27" fmla="*/ 38 h 70"/>
                <a:gd name="T28" fmla="*/ 18 w 62"/>
                <a:gd name="T29" fmla="*/ 26 h 70"/>
                <a:gd name="T30" fmla="*/ 28 w 62"/>
                <a:gd name="T31" fmla="*/ 15 h 70"/>
                <a:gd name="T32" fmla="*/ 28 w 62"/>
                <a:gd name="T33" fmla="*/ 9 h 70"/>
                <a:gd name="T34" fmla="*/ 34 w 62"/>
                <a:gd name="T35" fmla="*/ 9 h 70"/>
                <a:gd name="T36" fmla="*/ 34 w 62"/>
                <a:gd name="T37" fmla="*/ 15 h 70"/>
                <a:gd name="T38" fmla="*/ 44 w 62"/>
                <a:gd name="T39" fmla="*/ 17 h 70"/>
                <a:gd name="T40" fmla="*/ 42 w 62"/>
                <a:gd name="T41" fmla="*/ 24 h 70"/>
                <a:gd name="T42" fmla="*/ 33 w 62"/>
                <a:gd name="T43" fmla="*/ 22 h 70"/>
                <a:gd name="T44" fmla="*/ 27 w 62"/>
                <a:gd name="T45" fmla="*/ 25 h 70"/>
                <a:gd name="T46" fmla="*/ 35 w 62"/>
                <a:gd name="T47" fmla="*/ 31 h 70"/>
                <a:gd name="T48" fmla="*/ 45 w 62"/>
                <a:gd name="T49" fmla="*/ 43 h 70"/>
                <a:gd name="T50" fmla="*/ 34 w 62"/>
                <a:gd name="T51"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70">
                  <a:moveTo>
                    <a:pt x="31" y="0"/>
                  </a:moveTo>
                  <a:cubicBezTo>
                    <a:pt x="14" y="0"/>
                    <a:pt x="0" y="15"/>
                    <a:pt x="0" y="35"/>
                  </a:cubicBezTo>
                  <a:cubicBezTo>
                    <a:pt x="0" y="54"/>
                    <a:pt x="14" y="70"/>
                    <a:pt x="31" y="70"/>
                  </a:cubicBezTo>
                  <a:cubicBezTo>
                    <a:pt x="48" y="70"/>
                    <a:pt x="62" y="54"/>
                    <a:pt x="62" y="35"/>
                  </a:cubicBezTo>
                  <a:cubicBezTo>
                    <a:pt x="62" y="15"/>
                    <a:pt x="48" y="0"/>
                    <a:pt x="31" y="0"/>
                  </a:cubicBezTo>
                  <a:close/>
                  <a:moveTo>
                    <a:pt x="34" y="54"/>
                  </a:moveTo>
                  <a:cubicBezTo>
                    <a:pt x="34" y="61"/>
                    <a:pt x="34" y="61"/>
                    <a:pt x="34" y="61"/>
                  </a:cubicBezTo>
                  <a:cubicBezTo>
                    <a:pt x="28" y="61"/>
                    <a:pt x="28" y="61"/>
                    <a:pt x="28" y="61"/>
                  </a:cubicBezTo>
                  <a:cubicBezTo>
                    <a:pt x="28" y="55"/>
                    <a:pt x="28" y="55"/>
                    <a:pt x="28" y="55"/>
                  </a:cubicBezTo>
                  <a:cubicBezTo>
                    <a:pt x="24" y="54"/>
                    <a:pt x="20" y="53"/>
                    <a:pt x="17" y="52"/>
                  </a:cubicBezTo>
                  <a:cubicBezTo>
                    <a:pt x="19" y="45"/>
                    <a:pt x="19" y="45"/>
                    <a:pt x="19" y="45"/>
                  </a:cubicBezTo>
                  <a:cubicBezTo>
                    <a:pt x="22" y="46"/>
                    <a:pt x="25" y="47"/>
                    <a:pt x="29" y="47"/>
                  </a:cubicBezTo>
                  <a:cubicBezTo>
                    <a:pt x="33" y="47"/>
                    <a:pt x="36" y="46"/>
                    <a:pt x="36" y="43"/>
                  </a:cubicBezTo>
                  <a:cubicBezTo>
                    <a:pt x="36" y="41"/>
                    <a:pt x="34" y="40"/>
                    <a:pt x="29" y="38"/>
                  </a:cubicBezTo>
                  <a:cubicBezTo>
                    <a:pt x="22" y="36"/>
                    <a:pt x="18" y="33"/>
                    <a:pt x="18" y="26"/>
                  </a:cubicBezTo>
                  <a:cubicBezTo>
                    <a:pt x="18" y="21"/>
                    <a:pt x="21" y="16"/>
                    <a:pt x="28" y="15"/>
                  </a:cubicBezTo>
                  <a:cubicBezTo>
                    <a:pt x="28" y="9"/>
                    <a:pt x="28" y="9"/>
                    <a:pt x="28" y="9"/>
                  </a:cubicBezTo>
                  <a:cubicBezTo>
                    <a:pt x="34" y="9"/>
                    <a:pt x="34" y="9"/>
                    <a:pt x="34" y="9"/>
                  </a:cubicBezTo>
                  <a:cubicBezTo>
                    <a:pt x="34" y="15"/>
                    <a:pt x="34" y="15"/>
                    <a:pt x="34" y="15"/>
                  </a:cubicBezTo>
                  <a:cubicBezTo>
                    <a:pt x="38" y="15"/>
                    <a:pt x="41" y="16"/>
                    <a:pt x="44" y="17"/>
                  </a:cubicBezTo>
                  <a:cubicBezTo>
                    <a:pt x="42" y="24"/>
                    <a:pt x="42" y="24"/>
                    <a:pt x="42" y="24"/>
                  </a:cubicBezTo>
                  <a:cubicBezTo>
                    <a:pt x="40" y="23"/>
                    <a:pt x="37" y="22"/>
                    <a:pt x="33" y="22"/>
                  </a:cubicBezTo>
                  <a:cubicBezTo>
                    <a:pt x="28" y="22"/>
                    <a:pt x="27" y="24"/>
                    <a:pt x="27" y="25"/>
                  </a:cubicBezTo>
                  <a:cubicBezTo>
                    <a:pt x="27" y="27"/>
                    <a:pt x="29" y="29"/>
                    <a:pt x="35" y="31"/>
                  </a:cubicBezTo>
                  <a:cubicBezTo>
                    <a:pt x="42" y="33"/>
                    <a:pt x="45" y="37"/>
                    <a:pt x="45" y="43"/>
                  </a:cubicBezTo>
                  <a:cubicBezTo>
                    <a:pt x="45" y="48"/>
                    <a:pt x="41" y="53"/>
                    <a:pt x="3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9" name="Freeform 19"/>
            <p:cNvSpPr>
              <a:spLocks noEditPoints="1"/>
            </p:cNvSpPr>
            <p:nvPr/>
          </p:nvSpPr>
          <p:spPr bwMode="auto">
            <a:xfrm>
              <a:off x="7779638" y="1072086"/>
              <a:ext cx="436722" cy="250564"/>
            </a:xfrm>
            <a:custGeom>
              <a:avLst/>
              <a:gdLst>
                <a:gd name="T0" fmla="*/ 192 w 209"/>
                <a:gd name="T1" fmla="*/ 0 h 120"/>
                <a:gd name="T2" fmla="*/ 16 w 209"/>
                <a:gd name="T3" fmla="*/ 0 h 120"/>
                <a:gd name="T4" fmla="*/ 0 w 209"/>
                <a:gd name="T5" fmla="*/ 17 h 120"/>
                <a:gd name="T6" fmla="*/ 0 w 209"/>
                <a:gd name="T7" fmla="*/ 103 h 120"/>
                <a:gd name="T8" fmla="*/ 16 w 209"/>
                <a:gd name="T9" fmla="*/ 120 h 120"/>
                <a:gd name="T10" fmla="*/ 192 w 209"/>
                <a:gd name="T11" fmla="*/ 120 h 120"/>
                <a:gd name="T12" fmla="*/ 209 w 209"/>
                <a:gd name="T13" fmla="*/ 103 h 120"/>
                <a:gd name="T14" fmla="*/ 209 w 209"/>
                <a:gd name="T15" fmla="*/ 17 h 120"/>
                <a:gd name="T16" fmla="*/ 192 w 209"/>
                <a:gd name="T17" fmla="*/ 0 h 120"/>
                <a:gd name="T18" fmla="*/ 194 w 209"/>
                <a:gd name="T19" fmla="*/ 84 h 120"/>
                <a:gd name="T20" fmla="*/ 189 w 209"/>
                <a:gd name="T21" fmla="*/ 84 h 120"/>
                <a:gd name="T22" fmla="*/ 173 w 209"/>
                <a:gd name="T23" fmla="*/ 100 h 120"/>
                <a:gd name="T24" fmla="*/ 173 w 209"/>
                <a:gd name="T25" fmla="*/ 105 h 120"/>
                <a:gd name="T26" fmla="*/ 35 w 209"/>
                <a:gd name="T27" fmla="*/ 105 h 120"/>
                <a:gd name="T28" fmla="*/ 35 w 209"/>
                <a:gd name="T29" fmla="*/ 100 h 120"/>
                <a:gd name="T30" fmla="*/ 19 w 209"/>
                <a:gd name="T31" fmla="*/ 84 h 120"/>
                <a:gd name="T32" fmla="*/ 15 w 209"/>
                <a:gd name="T33" fmla="*/ 84 h 120"/>
                <a:gd name="T34" fmla="*/ 15 w 209"/>
                <a:gd name="T35" fmla="*/ 35 h 120"/>
                <a:gd name="T36" fmla="*/ 19 w 209"/>
                <a:gd name="T37" fmla="*/ 35 h 120"/>
                <a:gd name="T38" fmla="*/ 35 w 209"/>
                <a:gd name="T39" fmla="*/ 20 h 120"/>
                <a:gd name="T40" fmla="*/ 35 w 209"/>
                <a:gd name="T41" fmla="*/ 15 h 120"/>
                <a:gd name="T42" fmla="*/ 173 w 209"/>
                <a:gd name="T43" fmla="*/ 15 h 120"/>
                <a:gd name="T44" fmla="*/ 173 w 209"/>
                <a:gd name="T45" fmla="*/ 20 h 120"/>
                <a:gd name="T46" fmla="*/ 189 w 209"/>
                <a:gd name="T47" fmla="*/ 35 h 120"/>
                <a:gd name="T48" fmla="*/ 194 w 209"/>
                <a:gd name="T49" fmla="*/ 35 h 120"/>
                <a:gd name="T50" fmla="*/ 194 w 209"/>
                <a:gd name="T51" fmla="*/ 8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9" h="120">
                  <a:moveTo>
                    <a:pt x="192" y="0"/>
                  </a:moveTo>
                  <a:cubicBezTo>
                    <a:pt x="16" y="0"/>
                    <a:pt x="16" y="0"/>
                    <a:pt x="16" y="0"/>
                  </a:cubicBezTo>
                  <a:cubicBezTo>
                    <a:pt x="7" y="0"/>
                    <a:pt x="0" y="8"/>
                    <a:pt x="0" y="17"/>
                  </a:cubicBezTo>
                  <a:cubicBezTo>
                    <a:pt x="0" y="103"/>
                    <a:pt x="0" y="103"/>
                    <a:pt x="0" y="103"/>
                  </a:cubicBezTo>
                  <a:cubicBezTo>
                    <a:pt x="0" y="112"/>
                    <a:pt x="7" y="120"/>
                    <a:pt x="16" y="120"/>
                  </a:cubicBezTo>
                  <a:cubicBezTo>
                    <a:pt x="192" y="120"/>
                    <a:pt x="192" y="120"/>
                    <a:pt x="192" y="120"/>
                  </a:cubicBezTo>
                  <a:cubicBezTo>
                    <a:pt x="201" y="120"/>
                    <a:pt x="209" y="112"/>
                    <a:pt x="209" y="103"/>
                  </a:cubicBezTo>
                  <a:cubicBezTo>
                    <a:pt x="209" y="17"/>
                    <a:pt x="209" y="17"/>
                    <a:pt x="209" y="17"/>
                  </a:cubicBezTo>
                  <a:cubicBezTo>
                    <a:pt x="209" y="8"/>
                    <a:pt x="201" y="0"/>
                    <a:pt x="192" y="0"/>
                  </a:cubicBezTo>
                  <a:close/>
                  <a:moveTo>
                    <a:pt x="194" y="84"/>
                  </a:moveTo>
                  <a:cubicBezTo>
                    <a:pt x="189" y="84"/>
                    <a:pt x="189" y="84"/>
                    <a:pt x="189" y="84"/>
                  </a:cubicBezTo>
                  <a:cubicBezTo>
                    <a:pt x="180" y="84"/>
                    <a:pt x="173" y="91"/>
                    <a:pt x="173" y="100"/>
                  </a:cubicBezTo>
                  <a:cubicBezTo>
                    <a:pt x="173" y="105"/>
                    <a:pt x="173" y="105"/>
                    <a:pt x="173" y="105"/>
                  </a:cubicBezTo>
                  <a:cubicBezTo>
                    <a:pt x="35" y="105"/>
                    <a:pt x="35" y="105"/>
                    <a:pt x="35" y="105"/>
                  </a:cubicBezTo>
                  <a:cubicBezTo>
                    <a:pt x="35" y="100"/>
                    <a:pt x="35" y="100"/>
                    <a:pt x="35" y="100"/>
                  </a:cubicBezTo>
                  <a:cubicBezTo>
                    <a:pt x="35" y="91"/>
                    <a:pt x="28" y="84"/>
                    <a:pt x="19" y="84"/>
                  </a:cubicBezTo>
                  <a:cubicBezTo>
                    <a:pt x="15" y="84"/>
                    <a:pt x="15" y="84"/>
                    <a:pt x="15" y="84"/>
                  </a:cubicBezTo>
                  <a:cubicBezTo>
                    <a:pt x="15" y="35"/>
                    <a:pt x="15" y="35"/>
                    <a:pt x="15" y="35"/>
                  </a:cubicBezTo>
                  <a:cubicBezTo>
                    <a:pt x="19" y="35"/>
                    <a:pt x="19" y="35"/>
                    <a:pt x="19" y="35"/>
                  </a:cubicBezTo>
                  <a:cubicBezTo>
                    <a:pt x="28" y="35"/>
                    <a:pt x="35" y="29"/>
                    <a:pt x="35" y="20"/>
                  </a:cubicBezTo>
                  <a:cubicBezTo>
                    <a:pt x="35" y="15"/>
                    <a:pt x="35" y="15"/>
                    <a:pt x="35" y="15"/>
                  </a:cubicBezTo>
                  <a:cubicBezTo>
                    <a:pt x="173" y="15"/>
                    <a:pt x="173" y="15"/>
                    <a:pt x="173" y="15"/>
                  </a:cubicBezTo>
                  <a:cubicBezTo>
                    <a:pt x="173" y="20"/>
                    <a:pt x="173" y="20"/>
                    <a:pt x="173" y="20"/>
                  </a:cubicBezTo>
                  <a:cubicBezTo>
                    <a:pt x="173" y="29"/>
                    <a:pt x="180" y="35"/>
                    <a:pt x="189" y="35"/>
                  </a:cubicBezTo>
                  <a:cubicBezTo>
                    <a:pt x="194" y="35"/>
                    <a:pt x="194" y="35"/>
                    <a:pt x="194" y="35"/>
                  </a:cubicBezTo>
                  <a:lnTo>
                    <a:pt x="194"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grpSp>
      <p:grpSp>
        <p:nvGrpSpPr>
          <p:cNvPr id="60" name="Group 59"/>
          <p:cNvGrpSpPr/>
          <p:nvPr/>
        </p:nvGrpSpPr>
        <p:grpSpPr>
          <a:xfrm flipH="1">
            <a:off x="3379350" y="5385348"/>
            <a:ext cx="281491" cy="375581"/>
            <a:chOff x="8474216" y="3760624"/>
            <a:chExt cx="348911" cy="465536"/>
          </a:xfrm>
          <a:solidFill>
            <a:schemeClr val="accent1"/>
          </a:solidFill>
        </p:grpSpPr>
        <p:sp>
          <p:nvSpPr>
            <p:cNvPr id="61" name="Freeform 379"/>
            <p:cNvSpPr/>
            <p:nvPr/>
          </p:nvSpPr>
          <p:spPr bwMode="auto">
            <a:xfrm>
              <a:off x="8629395" y="4034356"/>
              <a:ext cx="38554" cy="121444"/>
            </a:xfrm>
            <a:custGeom>
              <a:avLst/>
              <a:gdLst>
                <a:gd name="T0" fmla="*/ 17 w 17"/>
                <a:gd name="T1" fmla="*/ 53 h 53"/>
                <a:gd name="T2" fmla="*/ 17 w 17"/>
                <a:gd name="T3" fmla="*/ 0 h 53"/>
                <a:gd name="T4" fmla="*/ 9 w 17"/>
                <a:gd name="T5" fmla="*/ 0 h 53"/>
                <a:gd name="T6" fmla="*/ 0 w 17"/>
                <a:gd name="T7" fmla="*/ 0 h 53"/>
                <a:gd name="T8" fmla="*/ 0 w 17"/>
                <a:gd name="T9" fmla="*/ 53 h 53"/>
                <a:gd name="T10" fmla="*/ 9 w 17"/>
                <a:gd name="T11" fmla="*/ 52 h 53"/>
                <a:gd name="T12" fmla="*/ 17 w 17"/>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7" h="53">
                  <a:moveTo>
                    <a:pt x="17" y="53"/>
                  </a:moveTo>
                  <a:cubicBezTo>
                    <a:pt x="17" y="0"/>
                    <a:pt x="17" y="0"/>
                    <a:pt x="17" y="0"/>
                  </a:cubicBezTo>
                  <a:cubicBezTo>
                    <a:pt x="14" y="0"/>
                    <a:pt x="11" y="0"/>
                    <a:pt x="9" y="0"/>
                  </a:cubicBezTo>
                  <a:cubicBezTo>
                    <a:pt x="6" y="0"/>
                    <a:pt x="3" y="0"/>
                    <a:pt x="0" y="0"/>
                  </a:cubicBezTo>
                  <a:cubicBezTo>
                    <a:pt x="0" y="53"/>
                    <a:pt x="0" y="53"/>
                    <a:pt x="0" y="53"/>
                  </a:cubicBezTo>
                  <a:cubicBezTo>
                    <a:pt x="3" y="52"/>
                    <a:pt x="6" y="52"/>
                    <a:pt x="9" y="52"/>
                  </a:cubicBezTo>
                  <a:cubicBezTo>
                    <a:pt x="11" y="52"/>
                    <a:pt x="14" y="52"/>
                    <a:pt x="1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62" name="Freeform 380"/>
            <p:cNvSpPr/>
            <p:nvPr/>
          </p:nvSpPr>
          <p:spPr bwMode="auto">
            <a:xfrm>
              <a:off x="8474216" y="3760624"/>
              <a:ext cx="348911" cy="262165"/>
            </a:xfrm>
            <a:custGeom>
              <a:avLst/>
              <a:gdLst>
                <a:gd name="T0" fmla="*/ 153 w 153"/>
                <a:gd name="T1" fmla="*/ 38 h 115"/>
                <a:gd name="T2" fmla="*/ 143 w 153"/>
                <a:gd name="T3" fmla="*/ 0 h 115"/>
                <a:gd name="T4" fmla="*/ 110 w 153"/>
                <a:gd name="T5" fmla="*/ 18 h 115"/>
                <a:gd name="T6" fmla="*/ 77 w 153"/>
                <a:gd name="T7" fmla="*/ 0 h 115"/>
                <a:gd name="T8" fmla="*/ 43 w 153"/>
                <a:gd name="T9" fmla="*/ 18 h 115"/>
                <a:gd name="T10" fmla="*/ 10 w 153"/>
                <a:gd name="T11" fmla="*/ 0 h 115"/>
                <a:gd name="T12" fmla="*/ 0 w 153"/>
                <a:gd name="T13" fmla="*/ 38 h 115"/>
                <a:gd name="T14" fmla="*/ 68 w 153"/>
                <a:gd name="T15" fmla="*/ 114 h 115"/>
                <a:gd name="T16" fmla="*/ 77 w 153"/>
                <a:gd name="T17" fmla="*/ 115 h 115"/>
                <a:gd name="T18" fmla="*/ 85 w 153"/>
                <a:gd name="T19" fmla="*/ 114 h 115"/>
                <a:gd name="T20" fmla="*/ 153 w 153"/>
                <a:gd name="T21" fmla="*/ 3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15">
                  <a:moveTo>
                    <a:pt x="153" y="38"/>
                  </a:moveTo>
                  <a:cubicBezTo>
                    <a:pt x="153" y="24"/>
                    <a:pt x="150" y="11"/>
                    <a:pt x="143" y="0"/>
                  </a:cubicBezTo>
                  <a:cubicBezTo>
                    <a:pt x="110" y="18"/>
                    <a:pt x="110" y="18"/>
                    <a:pt x="110" y="18"/>
                  </a:cubicBezTo>
                  <a:cubicBezTo>
                    <a:pt x="77" y="0"/>
                    <a:pt x="77" y="0"/>
                    <a:pt x="77" y="0"/>
                  </a:cubicBezTo>
                  <a:cubicBezTo>
                    <a:pt x="43" y="18"/>
                    <a:pt x="43" y="18"/>
                    <a:pt x="43" y="18"/>
                  </a:cubicBezTo>
                  <a:cubicBezTo>
                    <a:pt x="10" y="0"/>
                    <a:pt x="10" y="0"/>
                    <a:pt x="10" y="0"/>
                  </a:cubicBezTo>
                  <a:cubicBezTo>
                    <a:pt x="3" y="11"/>
                    <a:pt x="0" y="24"/>
                    <a:pt x="0" y="38"/>
                  </a:cubicBezTo>
                  <a:cubicBezTo>
                    <a:pt x="0" y="77"/>
                    <a:pt x="30" y="110"/>
                    <a:pt x="68" y="114"/>
                  </a:cubicBezTo>
                  <a:cubicBezTo>
                    <a:pt x="71" y="114"/>
                    <a:pt x="74" y="115"/>
                    <a:pt x="77" y="115"/>
                  </a:cubicBezTo>
                  <a:cubicBezTo>
                    <a:pt x="79" y="115"/>
                    <a:pt x="82" y="114"/>
                    <a:pt x="85" y="114"/>
                  </a:cubicBezTo>
                  <a:cubicBezTo>
                    <a:pt x="123" y="110"/>
                    <a:pt x="153" y="77"/>
                    <a:pt x="153"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63" name="Freeform 381"/>
            <p:cNvSpPr/>
            <p:nvPr/>
          </p:nvSpPr>
          <p:spPr bwMode="auto">
            <a:xfrm>
              <a:off x="8547469" y="4037247"/>
              <a:ext cx="72289" cy="72289"/>
            </a:xfrm>
            <a:custGeom>
              <a:avLst/>
              <a:gdLst>
                <a:gd name="T0" fmla="*/ 31 w 32"/>
                <a:gd name="T1" fmla="*/ 31 h 32"/>
                <a:gd name="T2" fmla="*/ 24 w 32"/>
                <a:gd name="T3" fmla="*/ 9 h 32"/>
                <a:gd name="T4" fmla="*/ 1 w 32"/>
                <a:gd name="T5" fmla="*/ 2 h 32"/>
                <a:gd name="T6" fmla="*/ 8 w 32"/>
                <a:gd name="T7" fmla="*/ 24 h 32"/>
                <a:gd name="T8" fmla="*/ 31 w 32"/>
                <a:gd name="T9" fmla="*/ 31 h 32"/>
              </a:gdLst>
              <a:ahLst/>
              <a:cxnLst>
                <a:cxn ang="0">
                  <a:pos x="T0" y="T1"/>
                </a:cxn>
                <a:cxn ang="0">
                  <a:pos x="T2" y="T3"/>
                </a:cxn>
                <a:cxn ang="0">
                  <a:pos x="T4" y="T5"/>
                </a:cxn>
                <a:cxn ang="0">
                  <a:pos x="T6" y="T7"/>
                </a:cxn>
                <a:cxn ang="0">
                  <a:pos x="T8" y="T9"/>
                </a:cxn>
              </a:cxnLst>
              <a:rect l="0" t="0" r="r" b="b"/>
              <a:pathLst>
                <a:path w="32" h="32">
                  <a:moveTo>
                    <a:pt x="31" y="31"/>
                  </a:moveTo>
                  <a:cubicBezTo>
                    <a:pt x="32" y="23"/>
                    <a:pt x="30" y="15"/>
                    <a:pt x="24" y="9"/>
                  </a:cubicBezTo>
                  <a:cubicBezTo>
                    <a:pt x="18" y="3"/>
                    <a:pt x="9" y="0"/>
                    <a:pt x="1" y="2"/>
                  </a:cubicBezTo>
                  <a:cubicBezTo>
                    <a:pt x="0" y="10"/>
                    <a:pt x="2" y="18"/>
                    <a:pt x="8" y="24"/>
                  </a:cubicBezTo>
                  <a:cubicBezTo>
                    <a:pt x="14" y="30"/>
                    <a:pt x="23" y="32"/>
                    <a:pt x="3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64" name="Freeform 382"/>
            <p:cNvSpPr/>
            <p:nvPr/>
          </p:nvSpPr>
          <p:spPr bwMode="auto">
            <a:xfrm>
              <a:off x="8676624" y="4037247"/>
              <a:ext cx="73252" cy="72289"/>
            </a:xfrm>
            <a:custGeom>
              <a:avLst/>
              <a:gdLst>
                <a:gd name="T0" fmla="*/ 24 w 32"/>
                <a:gd name="T1" fmla="*/ 24 h 32"/>
                <a:gd name="T2" fmla="*/ 31 w 32"/>
                <a:gd name="T3" fmla="*/ 2 h 32"/>
                <a:gd name="T4" fmla="*/ 8 w 32"/>
                <a:gd name="T5" fmla="*/ 9 h 32"/>
                <a:gd name="T6" fmla="*/ 2 w 32"/>
                <a:gd name="T7" fmla="*/ 31 h 32"/>
                <a:gd name="T8" fmla="*/ 24 w 32"/>
                <a:gd name="T9" fmla="*/ 24 h 32"/>
              </a:gdLst>
              <a:ahLst/>
              <a:cxnLst>
                <a:cxn ang="0">
                  <a:pos x="T0" y="T1"/>
                </a:cxn>
                <a:cxn ang="0">
                  <a:pos x="T2" y="T3"/>
                </a:cxn>
                <a:cxn ang="0">
                  <a:pos x="T4" y="T5"/>
                </a:cxn>
                <a:cxn ang="0">
                  <a:pos x="T6" y="T7"/>
                </a:cxn>
                <a:cxn ang="0">
                  <a:pos x="T8" y="T9"/>
                </a:cxn>
              </a:cxnLst>
              <a:rect l="0" t="0" r="r" b="b"/>
              <a:pathLst>
                <a:path w="32" h="32">
                  <a:moveTo>
                    <a:pt x="24" y="24"/>
                  </a:moveTo>
                  <a:cubicBezTo>
                    <a:pt x="30" y="18"/>
                    <a:pt x="32" y="10"/>
                    <a:pt x="31" y="2"/>
                  </a:cubicBezTo>
                  <a:cubicBezTo>
                    <a:pt x="23" y="0"/>
                    <a:pt x="14" y="3"/>
                    <a:pt x="8" y="9"/>
                  </a:cubicBezTo>
                  <a:cubicBezTo>
                    <a:pt x="2" y="15"/>
                    <a:pt x="0" y="23"/>
                    <a:pt x="2" y="31"/>
                  </a:cubicBezTo>
                  <a:cubicBezTo>
                    <a:pt x="9" y="32"/>
                    <a:pt x="18" y="30"/>
                    <a:pt x="24"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65" name="Freeform 383"/>
            <p:cNvSpPr/>
            <p:nvPr/>
          </p:nvSpPr>
          <p:spPr bwMode="auto">
            <a:xfrm>
              <a:off x="8547469" y="4166402"/>
              <a:ext cx="204335" cy="59758"/>
            </a:xfrm>
            <a:custGeom>
              <a:avLst/>
              <a:gdLst>
                <a:gd name="T0" fmla="*/ 53 w 90"/>
                <a:gd name="T1" fmla="*/ 0 h 26"/>
                <a:gd name="T2" fmla="*/ 45 w 90"/>
                <a:gd name="T3" fmla="*/ 0 h 26"/>
                <a:gd name="T4" fmla="*/ 36 w 90"/>
                <a:gd name="T5" fmla="*/ 0 h 26"/>
                <a:gd name="T6" fmla="*/ 0 w 90"/>
                <a:gd name="T7" fmla="*/ 26 h 26"/>
                <a:gd name="T8" fmla="*/ 90 w 90"/>
                <a:gd name="T9" fmla="*/ 26 h 26"/>
                <a:gd name="T10" fmla="*/ 53 w 90"/>
                <a:gd name="T11" fmla="*/ 0 h 26"/>
              </a:gdLst>
              <a:ahLst/>
              <a:cxnLst>
                <a:cxn ang="0">
                  <a:pos x="T0" y="T1"/>
                </a:cxn>
                <a:cxn ang="0">
                  <a:pos x="T2" y="T3"/>
                </a:cxn>
                <a:cxn ang="0">
                  <a:pos x="T4" y="T5"/>
                </a:cxn>
                <a:cxn ang="0">
                  <a:pos x="T6" y="T7"/>
                </a:cxn>
                <a:cxn ang="0">
                  <a:pos x="T8" y="T9"/>
                </a:cxn>
                <a:cxn ang="0">
                  <a:pos x="T10" y="T11"/>
                </a:cxn>
              </a:cxnLst>
              <a:rect l="0" t="0" r="r" b="b"/>
              <a:pathLst>
                <a:path w="90" h="26">
                  <a:moveTo>
                    <a:pt x="53" y="0"/>
                  </a:moveTo>
                  <a:cubicBezTo>
                    <a:pt x="50" y="0"/>
                    <a:pt x="47" y="0"/>
                    <a:pt x="45" y="0"/>
                  </a:cubicBezTo>
                  <a:cubicBezTo>
                    <a:pt x="42" y="0"/>
                    <a:pt x="39" y="0"/>
                    <a:pt x="36" y="0"/>
                  </a:cubicBezTo>
                  <a:cubicBezTo>
                    <a:pt x="15" y="2"/>
                    <a:pt x="0" y="13"/>
                    <a:pt x="0" y="26"/>
                  </a:cubicBezTo>
                  <a:cubicBezTo>
                    <a:pt x="90" y="26"/>
                    <a:pt x="90" y="26"/>
                    <a:pt x="90" y="26"/>
                  </a:cubicBezTo>
                  <a:cubicBezTo>
                    <a:pt x="90" y="13"/>
                    <a:pt x="74" y="2"/>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grpSp>
      <p:sp>
        <p:nvSpPr>
          <p:cNvPr id="66" name="Freeform 16"/>
          <p:cNvSpPr>
            <a:spLocks noEditPoints="1"/>
          </p:cNvSpPr>
          <p:nvPr/>
        </p:nvSpPr>
        <p:spPr bwMode="auto">
          <a:xfrm>
            <a:off x="8464146" y="5416121"/>
            <a:ext cx="479425" cy="331787"/>
          </a:xfrm>
          <a:custGeom>
            <a:avLst/>
            <a:gdLst>
              <a:gd name="T0" fmla="*/ 835 w 896"/>
              <a:gd name="T1" fmla="*/ 273 h 620"/>
              <a:gd name="T2" fmla="*/ 833 w 896"/>
              <a:gd name="T3" fmla="*/ 273 h 620"/>
              <a:gd name="T4" fmla="*/ 706 w 896"/>
              <a:gd name="T5" fmla="*/ 51 h 620"/>
              <a:gd name="T6" fmla="*/ 606 w 896"/>
              <a:gd name="T7" fmla="*/ 0 h 620"/>
              <a:gd name="T8" fmla="*/ 595 w 896"/>
              <a:gd name="T9" fmla="*/ 0 h 620"/>
              <a:gd name="T10" fmla="*/ 505 w 896"/>
              <a:gd name="T11" fmla="*/ 0 h 620"/>
              <a:gd name="T12" fmla="*/ 385 w 896"/>
              <a:gd name="T13" fmla="*/ 0 h 620"/>
              <a:gd name="T14" fmla="*/ 296 w 896"/>
              <a:gd name="T15" fmla="*/ 0 h 620"/>
              <a:gd name="T16" fmla="*/ 284 w 896"/>
              <a:gd name="T17" fmla="*/ 0 h 620"/>
              <a:gd name="T18" fmla="*/ 185 w 896"/>
              <a:gd name="T19" fmla="*/ 51 h 620"/>
              <a:gd name="T20" fmla="*/ 58 w 896"/>
              <a:gd name="T21" fmla="*/ 273 h 620"/>
              <a:gd name="T22" fmla="*/ 59 w 896"/>
              <a:gd name="T23" fmla="*/ 274 h 620"/>
              <a:gd name="T24" fmla="*/ 0 w 896"/>
              <a:gd name="T25" fmla="*/ 382 h 620"/>
              <a:gd name="T26" fmla="*/ 0 w 896"/>
              <a:gd name="T27" fmla="*/ 492 h 620"/>
              <a:gd name="T28" fmla="*/ 68 w 896"/>
              <a:gd name="T29" fmla="*/ 492 h 620"/>
              <a:gd name="T30" fmla="*/ 68 w 896"/>
              <a:gd name="T31" fmla="*/ 556 h 620"/>
              <a:gd name="T32" fmla="*/ 134 w 896"/>
              <a:gd name="T33" fmla="*/ 620 h 620"/>
              <a:gd name="T34" fmla="*/ 200 w 896"/>
              <a:gd name="T35" fmla="*/ 556 h 620"/>
              <a:gd name="T36" fmla="*/ 200 w 896"/>
              <a:gd name="T37" fmla="*/ 492 h 620"/>
              <a:gd name="T38" fmla="*/ 385 w 896"/>
              <a:gd name="T39" fmla="*/ 492 h 620"/>
              <a:gd name="T40" fmla="*/ 505 w 896"/>
              <a:gd name="T41" fmla="*/ 492 h 620"/>
              <a:gd name="T42" fmla="*/ 696 w 896"/>
              <a:gd name="T43" fmla="*/ 492 h 620"/>
              <a:gd name="T44" fmla="*/ 696 w 896"/>
              <a:gd name="T45" fmla="*/ 556 h 620"/>
              <a:gd name="T46" fmla="*/ 762 w 896"/>
              <a:gd name="T47" fmla="*/ 620 h 620"/>
              <a:gd name="T48" fmla="*/ 828 w 896"/>
              <a:gd name="T49" fmla="*/ 556 h 620"/>
              <a:gd name="T50" fmla="*/ 828 w 896"/>
              <a:gd name="T51" fmla="*/ 492 h 620"/>
              <a:gd name="T52" fmla="*/ 896 w 896"/>
              <a:gd name="T53" fmla="*/ 492 h 620"/>
              <a:gd name="T54" fmla="*/ 896 w 896"/>
              <a:gd name="T55" fmla="*/ 382 h 620"/>
              <a:gd name="T56" fmla="*/ 835 w 896"/>
              <a:gd name="T57" fmla="*/ 273 h 620"/>
              <a:gd name="T58" fmla="*/ 196 w 896"/>
              <a:gd name="T59" fmla="*/ 399 h 620"/>
              <a:gd name="T60" fmla="*/ 132 w 896"/>
              <a:gd name="T61" fmla="*/ 449 h 620"/>
              <a:gd name="T62" fmla="*/ 68 w 896"/>
              <a:gd name="T63" fmla="*/ 385 h 620"/>
              <a:gd name="T64" fmla="*/ 132 w 896"/>
              <a:gd name="T65" fmla="*/ 320 h 620"/>
              <a:gd name="T66" fmla="*/ 160 w 896"/>
              <a:gd name="T67" fmla="*/ 326 h 620"/>
              <a:gd name="T68" fmla="*/ 197 w 896"/>
              <a:gd name="T69" fmla="*/ 385 h 620"/>
              <a:gd name="T70" fmla="*/ 196 w 896"/>
              <a:gd name="T71" fmla="*/ 399 h 620"/>
              <a:gd name="T72" fmla="*/ 165 w 896"/>
              <a:gd name="T73" fmla="*/ 256 h 620"/>
              <a:gd name="T74" fmla="*/ 246 w 896"/>
              <a:gd name="T75" fmla="*/ 113 h 620"/>
              <a:gd name="T76" fmla="*/ 325 w 896"/>
              <a:gd name="T77" fmla="*/ 72 h 620"/>
              <a:gd name="T78" fmla="*/ 334 w 896"/>
              <a:gd name="T79" fmla="*/ 72 h 620"/>
              <a:gd name="T80" fmla="*/ 556 w 896"/>
              <a:gd name="T81" fmla="*/ 72 h 620"/>
              <a:gd name="T82" fmla="*/ 565 w 896"/>
              <a:gd name="T83" fmla="*/ 72 h 620"/>
              <a:gd name="T84" fmla="*/ 644 w 896"/>
              <a:gd name="T85" fmla="*/ 113 h 620"/>
              <a:gd name="T86" fmla="*/ 725 w 896"/>
              <a:gd name="T87" fmla="*/ 256 h 620"/>
              <a:gd name="T88" fmla="*/ 165 w 896"/>
              <a:gd name="T89" fmla="*/ 256 h 620"/>
              <a:gd name="T90" fmla="*/ 758 w 896"/>
              <a:gd name="T91" fmla="*/ 449 h 620"/>
              <a:gd name="T92" fmla="*/ 695 w 896"/>
              <a:gd name="T93" fmla="*/ 399 h 620"/>
              <a:gd name="T94" fmla="*/ 693 w 896"/>
              <a:gd name="T95" fmla="*/ 385 h 620"/>
              <a:gd name="T96" fmla="*/ 730 w 896"/>
              <a:gd name="T97" fmla="*/ 326 h 620"/>
              <a:gd name="T98" fmla="*/ 758 w 896"/>
              <a:gd name="T99" fmla="*/ 320 h 620"/>
              <a:gd name="T100" fmla="*/ 823 w 896"/>
              <a:gd name="T101" fmla="*/ 385 h 620"/>
              <a:gd name="T102" fmla="*/ 758 w 896"/>
              <a:gd name="T103" fmla="*/ 44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6" h="620">
                <a:moveTo>
                  <a:pt x="835" y="273"/>
                </a:moveTo>
                <a:cubicBezTo>
                  <a:pt x="834" y="273"/>
                  <a:pt x="834" y="273"/>
                  <a:pt x="833" y="273"/>
                </a:cubicBezTo>
                <a:cubicBezTo>
                  <a:pt x="706" y="51"/>
                  <a:pt x="706" y="51"/>
                  <a:pt x="706" y="51"/>
                </a:cubicBezTo>
                <a:cubicBezTo>
                  <a:pt x="689" y="21"/>
                  <a:pt x="644" y="0"/>
                  <a:pt x="606" y="0"/>
                </a:cubicBezTo>
                <a:cubicBezTo>
                  <a:pt x="595" y="0"/>
                  <a:pt x="595" y="0"/>
                  <a:pt x="595" y="0"/>
                </a:cubicBezTo>
                <a:cubicBezTo>
                  <a:pt x="505" y="0"/>
                  <a:pt x="505" y="0"/>
                  <a:pt x="505" y="0"/>
                </a:cubicBezTo>
                <a:cubicBezTo>
                  <a:pt x="385" y="0"/>
                  <a:pt x="385" y="0"/>
                  <a:pt x="385" y="0"/>
                </a:cubicBezTo>
                <a:cubicBezTo>
                  <a:pt x="296" y="0"/>
                  <a:pt x="296" y="0"/>
                  <a:pt x="296" y="0"/>
                </a:cubicBezTo>
                <a:cubicBezTo>
                  <a:pt x="284" y="0"/>
                  <a:pt x="284" y="0"/>
                  <a:pt x="284" y="0"/>
                </a:cubicBezTo>
                <a:cubicBezTo>
                  <a:pt x="246" y="0"/>
                  <a:pt x="202" y="21"/>
                  <a:pt x="185" y="51"/>
                </a:cubicBezTo>
                <a:cubicBezTo>
                  <a:pt x="58" y="273"/>
                  <a:pt x="58" y="273"/>
                  <a:pt x="58" y="273"/>
                </a:cubicBezTo>
                <a:cubicBezTo>
                  <a:pt x="58" y="274"/>
                  <a:pt x="59" y="274"/>
                  <a:pt x="59" y="274"/>
                </a:cubicBezTo>
                <a:cubicBezTo>
                  <a:pt x="23" y="296"/>
                  <a:pt x="0" y="336"/>
                  <a:pt x="0" y="382"/>
                </a:cubicBezTo>
                <a:cubicBezTo>
                  <a:pt x="0" y="492"/>
                  <a:pt x="0" y="492"/>
                  <a:pt x="0" y="492"/>
                </a:cubicBezTo>
                <a:cubicBezTo>
                  <a:pt x="68" y="492"/>
                  <a:pt x="68" y="492"/>
                  <a:pt x="68" y="492"/>
                </a:cubicBezTo>
                <a:cubicBezTo>
                  <a:pt x="68" y="556"/>
                  <a:pt x="68" y="556"/>
                  <a:pt x="68" y="556"/>
                </a:cubicBezTo>
                <a:cubicBezTo>
                  <a:pt x="68" y="591"/>
                  <a:pt x="98" y="620"/>
                  <a:pt x="134" y="620"/>
                </a:cubicBezTo>
                <a:cubicBezTo>
                  <a:pt x="170" y="620"/>
                  <a:pt x="200" y="591"/>
                  <a:pt x="200" y="556"/>
                </a:cubicBezTo>
                <a:cubicBezTo>
                  <a:pt x="200" y="492"/>
                  <a:pt x="200" y="492"/>
                  <a:pt x="200" y="492"/>
                </a:cubicBezTo>
                <a:cubicBezTo>
                  <a:pt x="385" y="492"/>
                  <a:pt x="385" y="492"/>
                  <a:pt x="385" y="492"/>
                </a:cubicBezTo>
                <a:cubicBezTo>
                  <a:pt x="505" y="492"/>
                  <a:pt x="505" y="492"/>
                  <a:pt x="505" y="492"/>
                </a:cubicBezTo>
                <a:cubicBezTo>
                  <a:pt x="696" y="492"/>
                  <a:pt x="696" y="492"/>
                  <a:pt x="696" y="492"/>
                </a:cubicBezTo>
                <a:cubicBezTo>
                  <a:pt x="696" y="556"/>
                  <a:pt x="696" y="556"/>
                  <a:pt x="696" y="556"/>
                </a:cubicBezTo>
                <a:cubicBezTo>
                  <a:pt x="696" y="591"/>
                  <a:pt x="726" y="620"/>
                  <a:pt x="762" y="620"/>
                </a:cubicBezTo>
                <a:cubicBezTo>
                  <a:pt x="798" y="620"/>
                  <a:pt x="828" y="591"/>
                  <a:pt x="828" y="556"/>
                </a:cubicBezTo>
                <a:cubicBezTo>
                  <a:pt x="828" y="492"/>
                  <a:pt x="828" y="492"/>
                  <a:pt x="828" y="492"/>
                </a:cubicBezTo>
                <a:cubicBezTo>
                  <a:pt x="896" y="492"/>
                  <a:pt x="896" y="492"/>
                  <a:pt x="896" y="492"/>
                </a:cubicBezTo>
                <a:cubicBezTo>
                  <a:pt x="896" y="382"/>
                  <a:pt x="896" y="382"/>
                  <a:pt x="896" y="382"/>
                </a:cubicBezTo>
                <a:cubicBezTo>
                  <a:pt x="896" y="336"/>
                  <a:pt x="870" y="296"/>
                  <a:pt x="835" y="273"/>
                </a:cubicBezTo>
                <a:close/>
                <a:moveTo>
                  <a:pt x="196" y="399"/>
                </a:moveTo>
                <a:cubicBezTo>
                  <a:pt x="189" y="428"/>
                  <a:pt x="163" y="449"/>
                  <a:pt x="132" y="449"/>
                </a:cubicBezTo>
                <a:cubicBezTo>
                  <a:pt x="97" y="449"/>
                  <a:pt x="68" y="420"/>
                  <a:pt x="68" y="385"/>
                </a:cubicBezTo>
                <a:cubicBezTo>
                  <a:pt x="68" y="349"/>
                  <a:pt x="97" y="320"/>
                  <a:pt x="132" y="320"/>
                </a:cubicBezTo>
                <a:cubicBezTo>
                  <a:pt x="142" y="320"/>
                  <a:pt x="152" y="322"/>
                  <a:pt x="160" y="326"/>
                </a:cubicBezTo>
                <a:cubicBezTo>
                  <a:pt x="182" y="337"/>
                  <a:pt x="197" y="359"/>
                  <a:pt x="197" y="385"/>
                </a:cubicBezTo>
                <a:cubicBezTo>
                  <a:pt x="197" y="389"/>
                  <a:pt x="197" y="394"/>
                  <a:pt x="196" y="399"/>
                </a:cubicBezTo>
                <a:close/>
                <a:moveTo>
                  <a:pt x="165" y="256"/>
                </a:moveTo>
                <a:cubicBezTo>
                  <a:pt x="246" y="113"/>
                  <a:pt x="246" y="113"/>
                  <a:pt x="246" y="113"/>
                </a:cubicBezTo>
                <a:cubicBezTo>
                  <a:pt x="260" y="90"/>
                  <a:pt x="295" y="72"/>
                  <a:pt x="325" y="72"/>
                </a:cubicBezTo>
                <a:cubicBezTo>
                  <a:pt x="334" y="72"/>
                  <a:pt x="334" y="72"/>
                  <a:pt x="334" y="72"/>
                </a:cubicBezTo>
                <a:cubicBezTo>
                  <a:pt x="556" y="72"/>
                  <a:pt x="556" y="72"/>
                  <a:pt x="556" y="72"/>
                </a:cubicBezTo>
                <a:cubicBezTo>
                  <a:pt x="565" y="72"/>
                  <a:pt x="565" y="72"/>
                  <a:pt x="565" y="72"/>
                </a:cubicBezTo>
                <a:cubicBezTo>
                  <a:pt x="595" y="72"/>
                  <a:pt x="630" y="90"/>
                  <a:pt x="644" y="113"/>
                </a:cubicBezTo>
                <a:cubicBezTo>
                  <a:pt x="725" y="256"/>
                  <a:pt x="725" y="256"/>
                  <a:pt x="725" y="256"/>
                </a:cubicBezTo>
                <a:lnTo>
                  <a:pt x="165" y="256"/>
                </a:lnTo>
                <a:close/>
                <a:moveTo>
                  <a:pt x="758" y="449"/>
                </a:moveTo>
                <a:cubicBezTo>
                  <a:pt x="727" y="449"/>
                  <a:pt x="701" y="428"/>
                  <a:pt x="695" y="399"/>
                </a:cubicBezTo>
                <a:cubicBezTo>
                  <a:pt x="694" y="394"/>
                  <a:pt x="693" y="389"/>
                  <a:pt x="693" y="385"/>
                </a:cubicBezTo>
                <a:cubicBezTo>
                  <a:pt x="693" y="359"/>
                  <a:pt x="708" y="337"/>
                  <a:pt x="730" y="326"/>
                </a:cubicBezTo>
                <a:cubicBezTo>
                  <a:pt x="739" y="322"/>
                  <a:pt x="748" y="320"/>
                  <a:pt x="758" y="320"/>
                </a:cubicBezTo>
                <a:cubicBezTo>
                  <a:pt x="794" y="320"/>
                  <a:pt x="823" y="349"/>
                  <a:pt x="823" y="385"/>
                </a:cubicBezTo>
                <a:cubicBezTo>
                  <a:pt x="823" y="420"/>
                  <a:pt x="794" y="449"/>
                  <a:pt x="758" y="449"/>
                </a:cubicBezTo>
                <a:close/>
              </a:path>
            </a:pathLst>
          </a:custGeom>
          <a:solidFill>
            <a:schemeClr val="accent2"/>
          </a:solidFill>
          <a:ln>
            <a:noFill/>
          </a:ln>
        </p:spPr>
        <p:txBody>
          <a:bodyPr vert="horz" wrap="square" lIns="91440" tIns="45720" rIns="91440" bIns="45720" numCol="1" anchor="t" anchorCtr="0" compatLnSpc="1"/>
          <a:lstStyle/>
          <a:p>
            <a:endParaRPr lang="id-ID" sz="16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900" decel="100000" fill="hold"/>
                                        <p:tgtEl>
                                          <p:spTgt spid="4"/>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37" presetClass="entr" presetSubtype="0"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900" decel="100000" fill="hold"/>
                                        <p:tgtEl>
                                          <p:spTgt spid="34"/>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par>
                          <p:cTn id="25" fill="hold">
                            <p:stCondLst>
                              <p:cond delay="3000"/>
                            </p:stCondLst>
                            <p:childTnLst>
                              <p:par>
                                <p:cTn id="26" presetID="37"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900" decel="100000" fill="hold"/>
                                        <p:tgtEl>
                                          <p:spTgt spid="5"/>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32" fill="hold">
                            <p:stCondLst>
                              <p:cond delay="4000"/>
                            </p:stCondLst>
                            <p:childTnLst>
                              <p:par>
                                <p:cTn id="33" presetID="22" presetClass="entr" presetSubtype="4"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500"/>
                                        <p:tgtEl>
                                          <p:spTgt spid="22"/>
                                        </p:tgtEl>
                                      </p:cBhvr>
                                    </p:animEffect>
                                  </p:childTnLst>
                                </p:cTn>
                              </p:par>
                              <p:par>
                                <p:cTn id="36" presetID="22" presetClass="entr" presetSubtype="4"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down)">
                                      <p:cBhvr>
                                        <p:cTn id="38" dur="500"/>
                                        <p:tgtEl>
                                          <p:spTgt spid="18"/>
                                        </p:tgtEl>
                                      </p:cBhvr>
                                    </p:animEffect>
                                  </p:childTnLst>
                                </p:cTn>
                              </p:par>
                              <p:par>
                                <p:cTn id="39" presetID="22" presetClass="entr" presetSubtype="1"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up)">
                                      <p:cBhvr>
                                        <p:cTn id="41" dur="500"/>
                                        <p:tgtEl>
                                          <p:spTgt spid="20"/>
                                        </p:tgtEl>
                                      </p:cBhvr>
                                    </p:animEffect>
                                  </p:childTnLst>
                                </p:cTn>
                              </p:par>
                              <p:par>
                                <p:cTn id="42" presetID="22" presetClass="entr" presetSubtype="1"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up)">
                                      <p:cBhvr>
                                        <p:cTn id="44" dur="500"/>
                                        <p:tgtEl>
                                          <p:spTgt spid="24"/>
                                        </p:tgtEl>
                                      </p:cBhvr>
                                    </p:animEffect>
                                  </p:childTnLst>
                                </p:cTn>
                              </p:par>
                            </p:childTnLst>
                          </p:cTn>
                        </p:par>
                        <p:par>
                          <p:cTn id="45" fill="hold">
                            <p:stCondLst>
                              <p:cond delay="4500"/>
                            </p:stCondLst>
                            <p:childTnLst>
                              <p:par>
                                <p:cTn id="46" presetID="22" presetClass="entr" presetSubtype="2"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right)">
                                      <p:cBhvr>
                                        <p:cTn id="48" dur="500"/>
                                        <p:tgtEl>
                                          <p:spTgt spid="23"/>
                                        </p:tgtEl>
                                      </p:cBhvr>
                                    </p:animEffect>
                                  </p:childTnLst>
                                </p:cTn>
                              </p:par>
                              <p:par>
                                <p:cTn id="49" presetID="22" presetClass="entr" presetSubtype="8"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left)">
                                      <p:cBhvr>
                                        <p:cTn id="51" dur="500"/>
                                        <p:tgtEl>
                                          <p:spTgt spid="19"/>
                                        </p:tgtEl>
                                      </p:cBhvr>
                                    </p:animEffect>
                                  </p:childTnLst>
                                </p:cTn>
                              </p:par>
                              <p:par>
                                <p:cTn id="52" presetID="22" presetClass="entr" presetSubtype="2"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right)">
                                      <p:cBhvr>
                                        <p:cTn id="54" dur="500"/>
                                        <p:tgtEl>
                                          <p:spTgt spid="21"/>
                                        </p:tgtEl>
                                      </p:cBhvr>
                                    </p:animEffect>
                                  </p:childTnLst>
                                </p:cTn>
                              </p:par>
                              <p:par>
                                <p:cTn id="55" presetID="22" presetClass="entr" presetSubtype="8"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500"/>
                                        <p:tgtEl>
                                          <p:spTgt spid="25"/>
                                        </p:tgtEl>
                                      </p:cBhvr>
                                    </p:animEffect>
                                  </p:childTnLst>
                                </p:cTn>
                              </p:par>
                            </p:childTnLst>
                          </p:cTn>
                        </p:par>
                        <p:par>
                          <p:cTn id="58" fill="hold">
                            <p:stCondLst>
                              <p:cond delay="5000"/>
                            </p:stCondLst>
                            <p:childTnLst>
                              <p:par>
                                <p:cTn id="59" presetID="53" presetClass="entr" presetSubtype="16" fill="hold" nodeType="after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p:cTn id="61" dur="500" fill="hold"/>
                                        <p:tgtEl>
                                          <p:spTgt spid="49"/>
                                        </p:tgtEl>
                                        <p:attrNameLst>
                                          <p:attrName>ppt_w</p:attrName>
                                        </p:attrNameLst>
                                      </p:cBhvr>
                                      <p:tavLst>
                                        <p:tav tm="0">
                                          <p:val>
                                            <p:fltVal val="0"/>
                                          </p:val>
                                        </p:tav>
                                        <p:tav tm="100000">
                                          <p:val>
                                            <p:strVal val="#ppt_w"/>
                                          </p:val>
                                        </p:tav>
                                      </p:tavLst>
                                    </p:anim>
                                    <p:anim calcmode="lin" valueType="num">
                                      <p:cBhvr>
                                        <p:cTn id="62" dur="500" fill="hold"/>
                                        <p:tgtEl>
                                          <p:spTgt spid="49"/>
                                        </p:tgtEl>
                                        <p:attrNameLst>
                                          <p:attrName>ppt_h</p:attrName>
                                        </p:attrNameLst>
                                      </p:cBhvr>
                                      <p:tavLst>
                                        <p:tav tm="0">
                                          <p:val>
                                            <p:fltVal val="0"/>
                                          </p:val>
                                        </p:tav>
                                        <p:tav tm="100000">
                                          <p:val>
                                            <p:strVal val="#ppt_h"/>
                                          </p:val>
                                        </p:tav>
                                      </p:tavLst>
                                    </p:anim>
                                    <p:animEffect transition="in" filter="fade">
                                      <p:cBhvr>
                                        <p:cTn id="63" dur="500"/>
                                        <p:tgtEl>
                                          <p:spTgt spid="49"/>
                                        </p:tgtEl>
                                      </p:cBhvr>
                                    </p:animEffect>
                                  </p:childTnLst>
                                </p:cTn>
                              </p:par>
                              <p:par>
                                <p:cTn id="64" presetID="53" presetClass="entr" presetSubtype="16" fill="hold" nodeType="withEffect">
                                  <p:stCondLst>
                                    <p:cond delay="0"/>
                                  </p:stCondLst>
                                  <p:childTnLst>
                                    <p:set>
                                      <p:cBhvr>
                                        <p:cTn id="65" dur="1" fill="hold">
                                          <p:stCondLst>
                                            <p:cond delay="0"/>
                                          </p:stCondLst>
                                        </p:cTn>
                                        <p:tgtEl>
                                          <p:spTgt spid="55"/>
                                        </p:tgtEl>
                                        <p:attrNameLst>
                                          <p:attrName>style.visibility</p:attrName>
                                        </p:attrNameLst>
                                      </p:cBhvr>
                                      <p:to>
                                        <p:strVal val="visible"/>
                                      </p:to>
                                    </p:set>
                                    <p:anim calcmode="lin" valueType="num">
                                      <p:cBhvr>
                                        <p:cTn id="66" dur="500" fill="hold"/>
                                        <p:tgtEl>
                                          <p:spTgt spid="55"/>
                                        </p:tgtEl>
                                        <p:attrNameLst>
                                          <p:attrName>ppt_w</p:attrName>
                                        </p:attrNameLst>
                                      </p:cBhvr>
                                      <p:tavLst>
                                        <p:tav tm="0">
                                          <p:val>
                                            <p:fltVal val="0"/>
                                          </p:val>
                                        </p:tav>
                                        <p:tav tm="100000">
                                          <p:val>
                                            <p:strVal val="#ppt_w"/>
                                          </p:val>
                                        </p:tav>
                                      </p:tavLst>
                                    </p:anim>
                                    <p:anim calcmode="lin" valueType="num">
                                      <p:cBhvr>
                                        <p:cTn id="67" dur="500" fill="hold"/>
                                        <p:tgtEl>
                                          <p:spTgt spid="55"/>
                                        </p:tgtEl>
                                        <p:attrNameLst>
                                          <p:attrName>ppt_h</p:attrName>
                                        </p:attrNameLst>
                                      </p:cBhvr>
                                      <p:tavLst>
                                        <p:tav tm="0">
                                          <p:val>
                                            <p:fltVal val="0"/>
                                          </p:val>
                                        </p:tav>
                                        <p:tav tm="100000">
                                          <p:val>
                                            <p:strVal val="#ppt_h"/>
                                          </p:val>
                                        </p:tav>
                                      </p:tavLst>
                                    </p:anim>
                                    <p:animEffect transition="in" filter="fade">
                                      <p:cBhvr>
                                        <p:cTn id="68" dur="500"/>
                                        <p:tgtEl>
                                          <p:spTgt spid="55"/>
                                        </p:tgtEl>
                                      </p:cBhvr>
                                    </p:animEffect>
                                  </p:childTnLst>
                                </p:cTn>
                              </p:par>
                              <p:par>
                                <p:cTn id="69" presetID="53" presetClass="entr" presetSubtype="16" fill="hold" nodeType="withEffect">
                                  <p:stCondLst>
                                    <p:cond delay="0"/>
                                  </p:stCondLst>
                                  <p:childTnLst>
                                    <p:set>
                                      <p:cBhvr>
                                        <p:cTn id="70" dur="1" fill="hold">
                                          <p:stCondLst>
                                            <p:cond delay="0"/>
                                          </p:stCondLst>
                                        </p:cTn>
                                        <p:tgtEl>
                                          <p:spTgt spid="60"/>
                                        </p:tgtEl>
                                        <p:attrNameLst>
                                          <p:attrName>style.visibility</p:attrName>
                                        </p:attrNameLst>
                                      </p:cBhvr>
                                      <p:to>
                                        <p:strVal val="visible"/>
                                      </p:to>
                                    </p:set>
                                    <p:anim calcmode="lin" valueType="num">
                                      <p:cBhvr>
                                        <p:cTn id="71" dur="500" fill="hold"/>
                                        <p:tgtEl>
                                          <p:spTgt spid="60"/>
                                        </p:tgtEl>
                                        <p:attrNameLst>
                                          <p:attrName>ppt_w</p:attrName>
                                        </p:attrNameLst>
                                      </p:cBhvr>
                                      <p:tavLst>
                                        <p:tav tm="0">
                                          <p:val>
                                            <p:fltVal val="0"/>
                                          </p:val>
                                        </p:tav>
                                        <p:tav tm="100000">
                                          <p:val>
                                            <p:strVal val="#ppt_w"/>
                                          </p:val>
                                        </p:tav>
                                      </p:tavLst>
                                    </p:anim>
                                    <p:anim calcmode="lin" valueType="num">
                                      <p:cBhvr>
                                        <p:cTn id="72" dur="500" fill="hold"/>
                                        <p:tgtEl>
                                          <p:spTgt spid="60"/>
                                        </p:tgtEl>
                                        <p:attrNameLst>
                                          <p:attrName>ppt_h</p:attrName>
                                        </p:attrNameLst>
                                      </p:cBhvr>
                                      <p:tavLst>
                                        <p:tav tm="0">
                                          <p:val>
                                            <p:fltVal val="0"/>
                                          </p:val>
                                        </p:tav>
                                        <p:tav tm="100000">
                                          <p:val>
                                            <p:strVal val="#ppt_h"/>
                                          </p:val>
                                        </p:tav>
                                      </p:tavLst>
                                    </p:anim>
                                    <p:animEffect transition="in" filter="fade">
                                      <p:cBhvr>
                                        <p:cTn id="73" dur="500"/>
                                        <p:tgtEl>
                                          <p:spTgt spid="60"/>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66"/>
                                        </p:tgtEl>
                                        <p:attrNameLst>
                                          <p:attrName>style.visibility</p:attrName>
                                        </p:attrNameLst>
                                      </p:cBhvr>
                                      <p:to>
                                        <p:strVal val="visible"/>
                                      </p:to>
                                    </p:set>
                                    <p:anim calcmode="lin" valueType="num">
                                      <p:cBhvr>
                                        <p:cTn id="76" dur="500" fill="hold"/>
                                        <p:tgtEl>
                                          <p:spTgt spid="66"/>
                                        </p:tgtEl>
                                        <p:attrNameLst>
                                          <p:attrName>ppt_w</p:attrName>
                                        </p:attrNameLst>
                                      </p:cBhvr>
                                      <p:tavLst>
                                        <p:tav tm="0">
                                          <p:val>
                                            <p:fltVal val="0"/>
                                          </p:val>
                                        </p:tav>
                                        <p:tav tm="100000">
                                          <p:val>
                                            <p:strVal val="#ppt_w"/>
                                          </p:val>
                                        </p:tav>
                                      </p:tavLst>
                                    </p:anim>
                                    <p:anim calcmode="lin" valueType="num">
                                      <p:cBhvr>
                                        <p:cTn id="77" dur="500" fill="hold"/>
                                        <p:tgtEl>
                                          <p:spTgt spid="66"/>
                                        </p:tgtEl>
                                        <p:attrNameLst>
                                          <p:attrName>ppt_h</p:attrName>
                                        </p:attrNameLst>
                                      </p:cBhvr>
                                      <p:tavLst>
                                        <p:tav tm="0">
                                          <p:val>
                                            <p:fltVal val="0"/>
                                          </p:val>
                                        </p:tav>
                                        <p:tav tm="100000">
                                          <p:val>
                                            <p:strVal val="#ppt_h"/>
                                          </p:val>
                                        </p:tav>
                                      </p:tavLst>
                                    </p:anim>
                                    <p:animEffect transition="in" filter="fade">
                                      <p:cBhvr>
                                        <p:cTn id="78" dur="500"/>
                                        <p:tgtEl>
                                          <p:spTgt spid="66"/>
                                        </p:tgtEl>
                                      </p:cBhvr>
                                    </p:animEffect>
                                  </p:childTnLst>
                                </p:cTn>
                              </p:par>
                            </p:childTnLst>
                          </p:cTn>
                        </p:par>
                        <p:par>
                          <p:cTn id="79" fill="hold">
                            <p:stCondLst>
                              <p:cond delay="5500"/>
                            </p:stCondLst>
                            <p:childTnLst>
                              <p:par>
                                <p:cTn id="80" presetID="10" presetClass="entr" presetSubtype="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500"/>
                                        <p:tgtEl>
                                          <p:spTgt spid="2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fade">
                                      <p:cBhvr>
                                        <p:cTn id="94" dur="500"/>
                                        <p:tgtEl>
                                          <p:spTgt spid="3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500"/>
                                        <p:tgtEl>
                                          <p:spTgt spid="3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fade">
                                      <p:cBhvr>
                                        <p:cTn id="10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P spid="66"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图片 56"/>
          <p:cNvPicPr>
            <a:picLocks noChangeAspect="1"/>
          </p:cNvPicPr>
          <p:nvPr/>
        </p:nvPicPr>
        <p:blipFill>
          <a:blip r:embed="rId1"/>
          <a:srcRect t="25578" b="10794"/>
          <a:stretch>
            <a:fillRect/>
          </a:stretch>
        </p:blipFill>
        <p:spPr>
          <a:xfrm>
            <a:off x="0" y="10161"/>
            <a:ext cx="12192000" cy="6858000"/>
          </a:xfrm>
          <a:prstGeom prst="rect">
            <a:avLst/>
          </a:prstGeom>
          <a:noFill/>
          <a:ln w="9525">
            <a:noFill/>
          </a:ln>
        </p:spPr>
      </p:pic>
      <p:sp>
        <p:nvSpPr>
          <p:cNvPr id="58" name="梯形 4"/>
          <p:cNvSpPr/>
          <p:nvPr/>
        </p:nvSpPr>
        <p:spPr>
          <a:xfrm>
            <a:off x="5019675" y="-18412"/>
            <a:ext cx="7172325" cy="6886575"/>
          </a:xfrm>
          <a:custGeom>
            <a:avLst/>
            <a:gdLst>
              <a:gd name="connsiteX0" fmla="*/ 0 w 5334000"/>
              <a:gd name="connsiteY0" fmla="*/ 6858000 h 6858000"/>
              <a:gd name="connsiteX1" fmla="*/ 1333500 w 5334000"/>
              <a:gd name="connsiteY1" fmla="*/ 0 h 6858000"/>
              <a:gd name="connsiteX2" fmla="*/ 4000500 w 5334000"/>
              <a:gd name="connsiteY2" fmla="*/ 0 h 6858000"/>
              <a:gd name="connsiteX3" fmla="*/ 5334000 w 5334000"/>
              <a:gd name="connsiteY3" fmla="*/ 6858000 h 6858000"/>
              <a:gd name="connsiteX4" fmla="*/ 0 w 5334000"/>
              <a:gd name="connsiteY4" fmla="*/ 6858000 h 6858000"/>
              <a:gd name="connsiteX0-1" fmla="*/ 0 w 5343525"/>
              <a:gd name="connsiteY0-2" fmla="*/ 6858000 h 6858000"/>
              <a:gd name="connsiteX1-3" fmla="*/ 1333500 w 5343525"/>
              <a:gd name="connsiteY1-4" fmla="*/ 0 h 6858000"/>
              <a:gd name="connsiteX2-5" fmla="*/ 5343525 w 5343525"/>
              <a:gd name="connsiteY2-6" fmla="*/ 0 h 6858000"/>
              <a:gd name="connsiteX3-7" fmla="*/ 5334000 w 5343525"/>
              <a:gd name="connsiteY3-8" fmla="*/ 6858000 h 6858000"/>
              <a:gd name="connsiteX4-9" fmla="*/ 0 w 5343525"/>
              <a:gd name="connsiteY4-10" fmla="*/ 6858000 h 6858000"/>
              <a:gd name="connsiteX0-11" fmla="*/ 0 w 7058025"/>
              <a:gd name="connsiteY0-12" fmla="*/ 6886575 h 6886575"/>
              <a:gd name="connsiteX1-13" fmla="*/ 3048000 w 7058025"/>
              <a:gd name="connsiteY1-14" fmla="*/ 0 h 6886575"/>
              <a:gd name="connsiteX2-15" fmla="*/ 7058025 w 7058025"/>
              <a:gd name="connsiteY2-16" fmla="*/ 0 h 6886575"/>
              <a:gd name="connsiteX3-17" fmla="*/ 7048500 w 7058025"/>
              <a:gd name="connsiteY3-18" fmla="*/ 6858000 h 6886575"/>
              <a:gd name="connsiteX4-19" fmla="*/ 0 w 7058025"/>
              <a:gd name="connsiteY4-20" fmla="*/ 6886575 h 6886575"/>
              <a:gd name="connsiteX0-21" fmla="*/ 0 w 7058025"/>
              <a:gd name="connsiteY0-22" fmla="*/ 6886575 h 6886575"/>
              <a:gd name="connsiteX1-23" fmla="*/ 3876675 w 7058025"/>
              <a:gd name="connsiteY1-24" fmla="*/ 28575 h 6886575"/>
              <a:gd name="connsiteX2-25" fmla="*/ 7058025 w 7058025"/>
              <a:gd name="connsiteY2-26" fmla="*/ 0 h 6886575"/>
              <a:gd name="connsiteX3-27" fmla="*/ 7048500 w 7058025"/>
              <a:gd name="connsiteY3-28" fmla="*/ 6858000 h 6886575"/>
              <a:gd name="connsiteX4-29" fmla="*/ 0 w 7058025"/>
              <a:gd name="connsiteY4-30" fmla="*/ 6886575 h 6886575"/>
              <a:gd name="connsiteX0-31" fmla="*/ 0 w 7058025"/>
              <a:gd name="connsiteY0-32" fmla="*/ 6886575 h 6886575"/>
              <a:gd name="connsiteX1-33" fmla="*/ 3876675 w 7058025"/>
              <a:gd name="connsiteY1-34" fmla="*/ 0 h 6886575"/>
              <a:gd name="connsiteX2-35" fmla="*/ 7058025 w 7058025"/>
              <a:gd name="connsiteY2-36" fmla="*/ 0 h 6886575"/>
              <a:gd name="connsiteX3-37" fmla="*/ 7048500 w 7058025"/>
              <a:gd name="connsiteY3-38" fmla="*/ 6858000 h 6886575"/>
              <a:gd name="connsiteX4-39" fmla="*/ 0 w 7058025"/>
              <a:gd name="connsiteY4-40" fmla="*/ 6886575 h 6886575"/>
              <a:gd name="connsiteX0-41" fmla="*/ 0 w 7058025"/>
              <a:gd name="connsiteY0-42" fmla="*/ 6886575 h 6886575"/>
              <a:gd name="connsiteX1-43" fmla="*/ 4648200 w 7058025"/>
              <a:gd name="connsiteY1-44" fmla="*/ 0 h 6886575"/>
              <a:gd name="connsiteX2-45" fmla="*/ 7058025 w 7058025"/>
              <a:gd name="connsiteY2-46" fmla="*/ 0 h 6886575"/>
              <a:gd name="connsiteX3-47" fmla="*/ 7048500 w 7058025"/>
              <a:gd name="connsiteY3-48" fmla="*/ 6858000 h 6886575"/>
              <a:gd name="connsiteX4-49" fmla="*/ 0 w 7058025"/>
              <a:gd name="connsiteY4-50" fmla="*/ 6886575 h 6886575"/>
              <a:gd name="connsiteX0-51" fmla="*/ 0 w 7172325"/>
              <a:gd name="connsiteY0-52" fmla="*/ 6886575 h 6886575"/>
              <a:gd name="connsiteX1-53" fmla="*/ 4762500 w 7172325"/>
              <a:gd name="connsiteY1-54" fmla="*/ 0 h 6886575"/>
              <a:gd name="connsiteX2-55" fmla="*/ 7172325 w 7172325"/>
              <a:gd name="connsiteY2-56" fmla="*/ 0 h 6886575"/>
              <a:gd name="connsiteX3-57" fmla="*/ 7162800 w 7172325"/>
              <a:gd name="connsiteY3-58" fmla="*/ 6858000 h 6886575"/>
              <a:gd name="connsiteX4-59" fmla="*/ 0 w 7172325"/>
              <a:gd name="connsiteY4-60" fmla="*/ 6886575 h 68865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72325" h="6886575">
                <a:moveTo>
                  <a:pt x="0" y="6886575"/>
                </a:moveTo>
                <a:lnTo>
                  <a:pt x="4762500" y="0"/>
                </a:lnTo>
                <a:lnTo>
                  <a:pt x="7172325" y="0"/>
                </a:lnTo>
                <a:lnTo>
                  <a:pt x="7162800" y="6858000"/>
                </a:lnTo>
                <a:lnTo>
                  <a:pt x="0" y="6886575"/>
                </a:lnTo>
                <a:close/>
              </a:path>
            </a:pathLst>
          </a:custGeom>
          <a:solidFill>
            <a:schemeClr val="tx1">
              <a:lumMod val="95000"/>
              <a:lumOff val="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83" name="组合 82"/>
          <p:cNvGrpSpPr/>
          <p:nvPr/>
        </p:nvGrpSpPr>
        <p:grpSpPr>
          <a:xfrm>
            <a:off x="6071870" y="3403600"/>
            <a:ext cx="3719830" cy="748731"/>
            <a:chOff x="6361759" y="2819016"/>
            <a:chExt cx="5139728" cy="889655"/>
          </a:xfrm>
          <a:solidFill>
            <a:srgbClr val="4A4947">
              <a:alpha val="86000"/>
            </a:srgbClr>
          </a:solidFill>
        </p:grpSpPr>
        <p:sp>
          <p:nvSpPr>
            <p:cNvPr id="84" name="平行四边形 83"/>
            <p:cNvSpPr/>
            <p:nvPr/>
          </p:nvSpPr>
          <p:spPr>
            <a:xfrm>
              <a:off x="6361759" y="2819016"/>
              <a:ext cx="5139728" cy="651396"/>
            </a:xfrm>
            <a:prstGeom prst="parallelogram">
              <a:avLst>
                <a:gd name="adj" fmla="val 103948"/>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5" name="文本框 84"/>
            <p:cNvSpPr txBox="1"/>
            <p:nvPr/>
          </p:nvSpPr>
          <p:spPr>
            <a:xfrm>
              <a:off x="7580797" y="2942080"/>
              <a:ext cx="3712464" cy="766591"/>
            </a:xfrm>
            <a:prstGeom prst="rect">
              <a:avLst/>
            </a:prstGeom>
            <a:noFill/>
            <a:ln>
              <a:noFill/>
            </a:ln>
          </p:spPr>
          <p:txBody>
            <a:bodyPr wrap="square" rtlCol="0">
              <a:spAutoFit/>
            </a:bodyPr>
            <a:lstStyle/>
            <a:p>
              <a:pPr fontAlgn="auto">
                <a:spcBef>
                  <a:spcPts val="0"/>
                </a:spcBef>
                <a:spcAft>
                  <a:spcPts val="0"/>
                </a:spcAft>
                <a:defRPr/>
              </a:pPr>
              <a:r>
                <a:rPr lang="en-US" sz="1600" b="1" i="1" dirty="0" smtClean="0">
                  <a:solidFill>
                    <a:schemeClr val="bg1"/>
                  </a:solidFill>
                </a:rPr>
                <a:t>PS24957 Đỗ </a:t>
              </a:r>
              <a:r>
                <a:rPr lang="en-US" sz="1600" b="1" i="1" dirty="0" err="1" smtClean="0">
                  <a:solidFill>
                    <a:schemeClr val="bg1"/>
                  </a:solidFill>
                </a:rPr>
                <a:t>Huy</a:t>
              </a:r>
              <a:r>
                <a:rPr lang="en-US" sz="1600" b="1" i="1" dirty="0" smtClean="0">
                  <a:solidFill>
                    <a:schemeClr val="bg1"/>
                  </a:solidFill>
                </a:rPr>
                <a:t> Hoàng</a:t>
              </a:r>
              <a:endParaRPr lang="en-US" sz="16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mn-cs"/>
              </a:endParaRPr>
            </a:p>
          </p:txBody>
        </p:sp>
      </p:grpSp>
      <p:grpSp>
        <p:nvGrpSpPr>
          <p:cNvPr id="86" name="组合 85"/>
          <p:cNvGrpSpPr/>
          <p:nvPr/>
        </p:nvGrpSpPr>
        <p:grpSpPr>
          <a:xfrm>
            <a:off x="3963035" y="2273300"/>
            <a:ext cx="3900805" cy="699941"/>
            <a:chOff x="6361759" y="2763621"/>
            <a:chExt cx="5139728" cy="919549"/>
          </a:xfrm>
          <a:solidFill>
            <a:srgbClr val="4A4947">
              <a:alpha val="87000"/>
            </a:srgbClr>
          </a:solidFill>
        </p:grpSpPr>
        <p:sp>
          <p:nvSpPr>
            <p:cNvPr id="87" name="平行四边形 86"/>
            <p:cNvSpPr/>
            <p:nvPr/>
          </p:nvSpPr>
          <p:spPr>
            <a:xfrm>
              <a:off x="6361759" y="2763621"/>
              <a:ext cx="5139728" cy="651396"/>
            </a:xfrm>
            <a:prstGeom prst="parallelogram">
              <a:avLst>
                <a:gd name="adj" fmla="val 103948"/>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8" name="文本框 87"/>
            <p:cNvSpPr txBox="1"/>
            <p:nvPr/>
          </p:nvSpPr>
          <p:spPr>
            <a:xfrm>
              <a:off x="7218460" y="2835590"/>
              <a:ext cx="3712465" cy="847580"/>
            </a:xfrm>
            <a:prstGeom prst="rect">
              <a:avLst/>
            </a:prstGeom>
            <a:noFill/>
          </p:spPr>
          <p:txBody>
            <a:bodyPr wrap="square" rtlCol="0">
              <a:spAutoFit/>
            </a:bodyPr>
            <a:lstStyle/>
            <a:p>
              <a:pPr fontAlgn="auto">
                <a:spcBef>
                  <a:spcPts val="0"/>
                </a:spcBef>
                <a:spcAft>
                  <a:spcPts val="0"/>
                </a:spcAft>
                <a:defRPr/>
              </a:pPr>
              <a:r>
                <a:rPr lang="en-US" sz="1600" b="1" i="1" dirty="0" smtClean="0">
                  <a:solidFill>
                    <a:schemeClr val="bg1"/>
                  </a:solidFill>
                </a:rPr>
                <a:t>PS20689 </a:t>
              </a:r>
              <a:r>
                <a:rPr lang="en-US" sz="1600" b="1" i="1" dirty="0" err="1" smtClean="0">
                  <a:solidFill>
                    <a:schemeClr val="bg1"/>
                  </a:solidFill>
                </a:rPr>
                <a:t>Nguyễn</a:t>
              </a:r>
              <a:r>
                <a:rPr lang="en-US" sz="1600" b="1" i="1" dirty="0" smtClean="0">
                  <a:solidFill>
                    <a:schemeClr val="bg1"/>
                  </a:solidFill>
                </a:rPr>
                <a:t> </a:t>
              </a:r>
              <a:r>
                <a:rPr lang="en-US" sz="1600" b="1" i="1" dirty="0" err="1" smtClean="0">
                  <a:solidFill>
                    <a:schemeClr val="bg1"/>
                  </a:solidFill>
                </a:rPr>
                <a:t>Văn</a:t>
              </a:r>
              <a:r>
                <a:rPr lang="en-US" sz="1600" b="1" i="1" dirty="0" smtClean="0">
                  <a:solidFill>
                    <a:schemeClr val="bg1"/>
                  </a:solidFill>
                </a:rPr>
                <a:t> </a:t>
              </a:r>
              <a:r>
                <a:rPr lang="en-US" sz="1600" b="1" i="1" dirty="0" err="1" smtClean="0">
                  <a:solidFill>
                    <a:schemeClr val="bg1"/>
                  </a:solidFill>
                </a:rPr>
                <a:t>Hưng</a:t>
              </a:r>
              <a:endParaRPr lang="en-US" sz="1600" b="1" i="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mn-cs"/>
              </a:endParaRPr>
            </a:p>
          </p:txBody>
        </p:sp>
      </p:grpSp>
      <p:grpSp>
        <p:nvGrpSpPr>
          <p:cNvPr id="92" name="组合 91"/>
          <p:cNvGrpSpPr/>
          <p:nvPr/>
        </p:nvGrpSpPr>
        <p:grpSpPr>
          <a:xfrm>
            <a:off x="1243965" y="4236188"/>
            <a:ext cx="3877945" cy="693952"/>
            <a:chOff x="6361759" y="2763621"/>
            <a:chExt cx="5139728" cy="883464"/>
          </a:xfrm>
          <a:solidFill>
            <a:srgbClr val="4A4947"/>
          </a:solidFill>
        </p:grpSpPr>
        <p:sp>
          <p:nvSpPr>
            <p:cNvPr id="93" name="平行四边形 92"/>
            <p:cNvSpPr/>
            <p:nvPr/>
          </p:nvSpPr>
          <p:spPr>
            <a:xfrm>
              <a:off x="6361759" y="2763621"/>
              <a:ext cx="5139728" cy="651396"/>
            </a:xfrm>
            <a:prstGeom prst="parallelogram">
              <a:avLst>
                <a:gd name="adj" fmla="val 103948"/>
              </a:avLst>
            </a:prstGeom>
            <a:solidFill>
              <a:schemeClr val="tx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4" name="文本框 93"/>
            <p:cNvSpPr txBox="1"/>
            <p:nvPr/>
          </p:nvSpPr>
          <p:spPr>
            <a:xfrm>
              <a:off x="7443464" y="2825738"/>
              <a:ext cx="3712464" cy="821347"/>
            </a:xfrm>
            <a:prstGeom prst="rect">
              <a:avLst/>
            </a:prstGeom>
            <a:noFill/>
          </p:spPr>
          <p:txBody>
            <a:bodyPr wrap="square" rtlCol="0">
              <a:spAutoFit/>
            </a:bodyPr>
            <a:lstStyle/>
            <a:p>
              <a:pPr fontAlgn="auto">
                <a:spcBef>
                  <a:spcPts val="0"/>
                </a:spcBef>
                <a:spcAft>
                  <a:spcPts val="0"/>
                </a:spcAft>
                <a:defRPr/>
              </a:pPr>
              <a:r>
                <a:rPr lang="en-US" sz="1600" b="1" i="1" dirty="0" smtClean="0">
                  <a:solidFill>
                    <a:schemeClr val="bg1"/>
                  </a:solidFill>
                </a:rPr>
                <a:t>PS20673 </a:t>
              </a:r>
              <a:r>
                <a:rPr lang="en-US" sz="1600" b="1" i="1" dirty="0" err="1" smtClean="0">
                  <a:solidFill>
                    <a:schemeClr val="bg1"/>
                  </a:solidFill>
                </a:rPr>
                <a:t>Nguyễn</a:t>
              </a:r>
              <a:r>
                <a:rPr lang="en-US" sz="1600" b="1" i="1" dirty="0" smtClean="0">
                  <a:solidFill>
                    <a:schemeClr val="bg1"/>
                  </a:solidFill>
                </a:rPr>
                <a:t> </a:t>
              </a:r>
              <a:r>
                <a:rPr lang="en-US" sz="1600" b="1" i="1" dirty="0" err="1" smtClean="0">
                  <a:solidFill>
                    <a:schemeClr val="bg1"/>
                  </a:solidFill>
                </a:rPr>
                <a:t>Ngọc</a:t>
              </a:r>
              <a:r>
                <a:rPr lang="en-US" sz="1600" b="1" i="1" dirty="0" smtClean="0">
                  <a:solidFill>
                    <a:schemeClr val="bg1"/>
                  </a:solidFill>
                </a:rPr>
                <a:t> </a:t>
              </a:r>
              <a:r>
                <a:rPr lang="en-US" sz="1600" b="1" i="1" dirty="0" err="1" smtClean="0">
                  <a:solidFill>
                    <a:schemeClr val="bg1"/>
                  </a:solidFill>
                </a:rPr>
                <a:t>Huyền</a:t>
              </a:r>
              <a:endParaRPr lang="en-US" sz="1600" b="1" i="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mn-cs"/>
              </a:endParaRPr>
            </a:p>
          </p:txBody>
        </p:sp>
      </p:grpSp>
      <p:grpSp>
        <p:nvGrpSpPr>
          <p:cNvPr id="22" name="组合 82"/>
          <p:cNvGrpSpPr/>
          <p:nvPr/>
        </p:nvGrpSpPr>
        <p:grpSpPr>
          <a:xfrm>
            <a:off x="5895975" y="4336415"/>
            <a:ext cx="3761105" cy="724174"/>
            <a:chOff x="6361759" y="2763621"/>
            <a:chExt cx="5139728" cy="869455"/>
          </a:xfrm>
          <a:solidFill>
            <a:schemeClr val="tx1">
              <a:lumMod val="95000"/>
              <a:lumOff val="5000"/>
              <a:alpha val="86000"/>
            </a:schemeClr>
          </a:solidFill>
        </p:grpSpPr>
        <p:sp>
          <p:nvSpPr>
            <p:cNvPr id="23" name="平行四边形 83"/>
            <p:cNvSpPr/>
            <p:nvPr/>
          </p:nvSpPr>
          <p:spPr>
            <a:xfrm>
              <a:off x="6361759" y="2763621"/>
              <a:ext cx="5139728" cy="651396"/>
            </a:xfrm>
            <a:prstGeom prst="parallelogram">
              <a:avLst>
                <a:gd name="adj" fmla="val 10394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4" name="文本框 84"/>
            <p:cNvSpPr txBox="1"/>
            <p:nvPr/>
          </p:nvSpPr>
          <p:spPr>
            <a:xfrm>
              <a:off x="7287768" y="2858486"/>
              <a:ext cx="3712464" cy="774590"/>
            </a:xfrm>
            <a:prstGeom prst="rect">
              <a:avLst/>
            </a:prstGeom>
            <a:noFill/>
            <a:ln>
              <a:noFill/>
            </a:ln>
          </p:spPr>
          <p:txBody>
            <a:bodyPr wrap="square" rtlCol="0">
              <a:spAutoFit/>
            </a:bodyPr>
            <a:lstStyle/>
            <a:p>
              <a:pPr fontAlgn="auto">
                <a:spcBef>
                  <a:spcPts val="0"/>
                </a:spcBef>
                <a:spcAft>
                  <a:spcPts val="0"/>
                </a:spcAft>
                <a:defRPr/>
              </a:pPr>
              <a:r>
                <a:rPr lang="en-US" sz="1600" b="1" i="1" dirty="0">
                  <a:solidFill>
                    <a:schemeClr val="bg1"/>
                  </a:solidFill>
                </a:rPr>
                <a:t>PS20520 </a:t>
              </a:r>
              <a:r>
                <a:rPr lang="en-US" sz="1600" b="1" i="1" dirty="0" err="1" smtClean="0">
                  <a:solidFill>
                    <a:schemeClr val="bg1"/>
                  </a:solidFill>
                </a:rPr>
                <a:t>Nguyễn</a:t>
              </a:r>
              <a:r>
                <a:rPr lang="en-US" sz="1600" b="1" i="1" dirty="0" smtClean="0">
                  <a:solidFill>
                    <a:schemeClr val="bg1"/>
                  </a:solidFill>
                </a:rPr>
                <a:t> </a:t>
              </a:r>
              <a:r>
                <a:rPr lang="en-US" sz="1600" b="1" i="1" dirty="0" err="1" smtClean="0">
                  <a:solidFill>
                    <a:schemeClr val="bg1"/>
                  </a:solidFill>
                </a:rPr>
                <a:t>Thanh</a:t>
              </a:r>
              <a:r>
                <a:rPr lang="en-US" sz="1600" b="1" i="1" dirty="0" smtClean="0">
                  <a:solidFill>
                    <a:schemeClr val="bg1"/>
                  </a:solidFill>
                </a:rPr>
                <a:t> </a:t>
              </a:r>
              <a:r>
                <a:rPr lang="en-US" sz="1600" b="1" i="1" dirty="0" err="1" smtClean="0">
                  <a:solidFill>
                    <a:schemeClr val="bg1"/>
                  </a:solidFill>
                </a:rPr>
                <a:t>Hà</a:t>
              </a:r>
              <a:endParaRPr lang="en-US" sz="16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mn-cs"/>
              </a:endParaRPr>
            </a:p>
          </p:txBody>
        </p:sp>
      </p:grpSp>
      <p:grpSp>
        <p:nvGrpSpPr>
          <p:cNvPr id="25" name="组合 82"/>
          <p:cNvGrpSpPr/>
          <p:nvPr/>
        </p:nvGrpSpPr>
        <p:grpSpPr>
          <a:xfrm>
            <a:off x="659765" y="5163820"/>
            <a:ext cx="3761105" cy="545465"/>
            <a:chOff x="6361759" y="2763621"/>
            <a:chExt cx="5139728" cy="651396"/>
          </a:xfrm>
          <a:solidFill>
            <a:srgbClr val="4A4947">
              <a:alpha val="86000"/>
            </a:srgbClr>
          </a:solidFill>
        </p:grpSpPr>
        <p:sp>
          <p:nvSpPr>
            <p:cNvPr id="26" name="平行四边形 83"/>
            <p:cNvSpPr/>
            <p:nvPr/>
          </p:nvSpPr>
          <p:spPr>
            <a:xfrm>
              <a:off x="6361759" y="2763621"/>
              <a:ext cx="5139728" cy="651396"/>
            </a:xfrm>
            <a:prstGeom prst="parallelogram">
              <a:avLst>
                <a:gd name="adj" fmla="val 103948"/>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7" name="文本框 84"/>
            <p:cNvSpPr txBox="1"/>
            <p:nvPr/>
          </p:nvSpPr>
          <p:spPr>
            <a:xfrm>
              <a:off x="7287768" y="2858486"/>
              <a:ext cx="3712464" cy="402667"/>
            </a:xfrm>
            <a:prstGeom prst="rect">
              <a:avLst/>
            </a:prstGeom>
            <a:noFill/>
            <a:ln>
              <a:noFill/>
            </a:ln>
          </p:spPr>
          <p:txBody>
            <a:bodyPr wrap="square" rtlCol="0">
              <a:spAutoFit/>
            </a:bodyPr>
            <a:lstStyle/>
            <a:p>
              <a:r>
                <a:rPr lang="en-US" sz="1600" b="1" i="1" dirty="0" smtClean="0">
                  <a:solidFill>
                    <a:schemeClr val="bg1"/>
                  </a:solidFill>
                </a:rPr>
                <a:t>PS24110 </a:t>
              </a:r>
              <a:r>
                <a:rPr lang="en-US" sz="1600" b="1" i="1" dirty="0" err="1" smtClean="0">
                  <a:solidFill>
                    <a:schemeClr val="bg1"/>
                  </a:solidFill>
                </a:rPr>
                <a:t>Nguyễn</a:t>
              </a:r>
              <a:r>
                <a:rPr lang="en-US" sz="1600" b="1" i="1" dirty="0" smtClean="0">
                  <a:solidFill>
                    <a:schemeClr val="bg1"/>
                  </a:solidFill>
                </a:rPr>
                <a:t> </a:t>
              </a:r>
              <a:r>
                <a:rPr lang="en-US" sz="1600" b="1" i="1" dirty="0" err="1" smtClean="0">
                  <a:solidFill>
                    <a:schemeClr val="bg1"/>
                  </a:solidFill>
                </a:rPr>
                <a:t>Lý</a:t>
              </a:r>
              <a:r>
                <a:rPr lang="en-US" sz="1600" b="1" i="1" dirty="0" smtClean="0">
                  <a:solidFill>
                    <a:schemeClr val="bg1"/>
                  </a:solidFill>
                </a:rPr>
                <a:t> </a:t>
              </a:r>
              <a:r>
                <a:rPr lang="en-US" sz="1600" b="1" i="1" dirty="0" err="1" smtClean="0">
                  <a:solidFill>
                    <a:schemeClr val="bg1"/>
                  </a:solidFill>
                </a:rPr>
                <a:t>Tấn</a:t>
              </a:r>
              <a:r>
                <a:rPr lang="en-US" sz="1600" b="1" i="1" dirty="0" smtClean="0">
                  <a:solidFill>
                    <a:schemeClr val="bg1"/>
                  </a:solidFill>
                </a:rPr>
                <a:t> Học</a:t>
              </a:r>
              <a:endParaRPr lang="en-US" sz="1600" dirty="0">
                <a:solidFill>
                  <a:schemeClr val="bg1"/>
                </a:solidFill>
              </a:endParaRPr>
            </a:p>
          </p:txBody>
        </p:sp>
      </p:grpSp>
      <p:sp>
        <p:nvSpPr>
          <p:cNvPr id="4" name="Rectangles 3"/>
          <p:cNvSpPr/>
          <p:nvPr/>
        </p:nvSpPr>
        <p:spPr>
          <a:xfrm>
            <a:off x="-485775" y="526415"/>
            <a:ext cx="12677775" cy="1450340"/>
          </a:xfrm>
          <a:prstGeom prst="rect">
            <a:avLst/>
          </a:prstGeom>
          <a:solidFill>
            <a:schemeClr val="tx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latin typeface="Times New Roman" panose="02020603050405020304" charset="0"/>
                <a:cs typeface="Times New Roman" panose="02020603050405020304" charset="0"/>
              </a:rPr>
              <a:t>NHÓM 3</a:t>
            </a:r>
            <a:endParaRPr lang="en-US" sz="5400" b="1" dirty="0">
              <a:latin typeface="Times New Roman" panose="02020603050405020304" charset="0"/>
              <a:cs typeface="Times New Roman" panose="02020603050405020304" charset="0"/>
            </a:endParaRPr>
          </a:p>
        </p:txBody>
      </p:sp>
      <p:grpSp>
        <p:nvGrpSpPr>
          <p:cNvPr id="5" name="组合 82"/>
          <p:cNvGrpSpPr/>
          <p:nvPr/>
        </p:nvGrpSpPr>
        <p:grpSpPr>
          <a:xfrm>
            <a:off x="1777365" y="3324194"/>
            <a:ext cx="4043680" cy="545413"/>
            <a:chOff x="6361759" y="2763621"/>
            <a:chExt cx="5139728" cy="651396"/>
          </a:xfrm>
          <a:solidFill>
            <a:srgbClr val="4A4947">
              <a:alpha val="86000"/>
            </a:srgbClr>
          </a:solidFill>
        </p:grpSpPr>
        <p:sp>
          <p:nvSpPr>
            <p:cNvPr id="6" name="平行四边形 83"/>
            <p:cNvSpPr/>
            <p:nvPr/>
          </p:nvSpPr>
          <p:spPr>
            <a:xfrm>
              <a:off x="6361759" y="2763621"/>
              <a:ext cx="5139728" cy="651396"/>
            </a:xfrm>
            <a:prstGeom prst="parallelogram">
              <a:avLst>
                <a:gd name="adj" fmla="val 103948"/>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 name="文本框 84"/>
            <p:cNvSpPr txBox="1"/>
            <p:nvPr/>
          </p:nvSpPr>
          <p:spPr>
            <a:xfrm>
              <a:off x="7287768" y="2858486"/>
              <a:ext cx="3712464" cy="402706"/>
            </a:xfrm>
            <a:prstGeom prst="rect">
              <a:avLst/>
            </a:prstGeom>
            <a:noFill/>
            <a:ln>
              <a:noFill/>
            </a:ln>
          </p:spPr>
          <p:txBody>
            <a:bodyPr wrap="square" rtlCol="0">
              <a:spAutoFit/>
            </a:bodyPr>
            <a:lstStyle/>
            <a:p>
              <a:r>
                <a:rPr lang="en-US" sz="1600" b="1" i="1" dirty="0" smtClean="0">
                  <a:solidFill>
                    <a:schemeClr val="bg1"/>
                  </a:solidFill>
                </a:rPr>
                <a:t>PS20692 Hoàng </a:t>
              </a:r>
              <a:r>
                <a:rPr lang="en-US" sz="1600" b="1" i="1" dirty="0" err="1" smtClean="0">
                  <a:solidFill>
                    <a:schemeClr val="bg1"/>
                  </a:solidFill>
                </a:rPr>
                <a:t>Trọng</a:t>
              </a:r>
              <a:r>
                <a:rPr lang="en-US" sz="1600" b="1" i="1" dirty="0" smtClean="0">
                  <a:solidFill>
                    <a:schemeClr val="bg1"/>
                  </a:solidFill>
                </a:rPr>
                <a:t> </a:t>
              </a:r>
              <a:r>
                <a:rPr lang="en-US" sz="1600" b="1" i="1" dirty="0" err="1" smtClean="0">
                  <a:solidFill>
                    <a:schemeClr val="bg1"/>
                  </a:solidFill>
                </a:rPr>
                <a:t>Nghĩa</a:t>
              </a:r>
              <a:endParaRPr lang="en-US" sz="1600" b="1" i="1" dirty="0">
                <a:solidFill>
                  <a:schemeClr val="bg1"/>
                </a:solidFill>
              </a:endParaRPr>
            </a:p>
          </p:txBody>
        </p:sp>
      </p:grpSp>
      <p:grpSp>
        <p:nvGrpSpPr>
          <p:cNvPr id="28" name="组合 82"/>
          <p:cNvGrpSpPr/>
          <p:nvPr/>
        </p:nvGrpSpPr>
        <p:grpSpPr>
          <a:xfrm>
            <a:off x="5596890" y="5188585"/>
            <a:ext cx="4043680" cy="545413"/>
            <a:chOff x="6361759" y="2763621"/>
            <a:chExt cx="5139728" cy="651396"/>
          </a:xfrm>
          <a:solidFill>
            <a:srgbClr val="4A4947">
              <a:alpha val="86000"/>
            </a:srgbClr>
          </a:solidFill>
        </p:grpSpPr>
        <p:sp>
          <p:nvSpPr>
            <p:cNvPr id="29" name="平行四边形 83"/>
            <p:cNvSpPr/>
            <p:nvPr/>
          </p:nvSpPr>
          <p:spPr>
            <a:xfrm>
              <a:off x="6361759" y="2763621"/>
              <a:ext cx="5139728" cy="651396"/>
            </a:xfrm>
            <a:prstGeom prst="parallelogram">
              <a:avLst>
                <a:gd name="adj" fmla="val 103948"/>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0" name="文本框 84"/>
            <p:cNvSpPr txBox="1"/>
            <p:nvPr/>
          </p:nvSpPr>
          <p:spPr>
            <a:xfrm>
              <a:off x="7287768" y="2858486"/>
              <a:ext cx="3712464" cy="402706"/>
            </a:xfrm>
            <a:prstGeom prst="rect">
              <a:avLst/>
            </a:prstGeom>
            <a:noFill/>
            <a:ln>
              <a:noFill/>
            </a:ln>
          </p:spPr>
          <p:txBody>
            <a:bodyPr wrap="square" rtlCol="0">
              <a:spAutoFit/>
            </a:bodyPr>
            <a:lstStyle/>
            <a:p>
              <a:r>
                <a:rPr lang="en-US" sz="1600" b="1" i="1" dirty="0" smtClean="0">
                  <a:solidFill>
                    <a:schemeClr val="bg1"/>
                  </a:solidFill>
                </a:rPr>
                <a:t>PS21672  </a:t>
              </a:r>
              <a:r>
                <a:rPr lang="en-US" sz="1600" b="1" i="1" dirty="0" err="1" smtClean="0">
                  <a:solidFill>
                    <a:schemeClr val="bg1"/>
                  </a:solidFill>
                </a:rPr>
                <a:t>Nguyễn</a:t>
              </a:r>
              <a:r>
                <a:rPr lang="en-US" sz="1600" b="1" i="1" dirty="0" smtClean="0">
                  <a:solidFill>
                    <a:schemeClr val="bg1"/>
                  </a:solidFill>
                </a:rPr>
                <a:t> </a:t>
              </a:r>
              <a:r>
                <a:rPr lang="en-US" sz="1600" b="1" i="1" dirty="0" err="1" smtClean="0">
                  <a:solidFill>
                    <a:schemeClr val="bg1"/>
                  </a:solidFill>
                </a:rPr>
                <a:t>Xuân</a:t>
              </a:r>
              <a:r>
                <a:rPr lang="en-US" sz="1600" b="1" i="1" dirty="0" smtClean="0">
                  <a:solidFill>
                    <a:schemeClr val="bg1"/>
                  </a:solidFill>
                </a:rPr>
                <a:t> </a:t>
              </a:r>
              <a:r>
                <a:rPr lang="en-US" sz="1600" b="1" i="1" dirty="0" err="1" smtClean="0">
                  <a:solidFill>
                    <a:schemeClr val="bg1"/>
                  </a:solidFill>
                </a:rPr>
                <a:t>Tú</a:t>
              </a:r>
              <a:endParaRPr lang="en-US" sz="1600" b="1" i="1" dirty="0">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nodeType="withEffect">
                                  <p:stCondLst>
                                    <p:cond delay="0"/>
                                  </p:stCondLst>
                                  <p:childTnLst>
                                    <p:set>
                                      <p:cBhvr>
                                        <p:cTn id="6" dur="1000"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0-#ppt_w/2"/>
                                          </p:val>
                                        </p:tav>
                                        <p:tav tm="100000">
                                          <p:val>
                                            <p:strVal val="#ppt_x"/>
                                          </p:val>
                                        </p:tav>
                                      </p:tavLst>
                                    </p:anim>
                                    <p:anim calcmode="lin" valueType="num">
                                      <p:cBhvr additive="base">
                                        <p:cTn id="8" dur="1000" fill="hold"/>
                                        <p:tgtEl>
                                          <p:spTgt spid="22"/>
                                        </p:tgtEl>
                                        <p:attrNameLst>
                                          <p:attrName>ppt_y</p:attrName>
                                        </p:attrNameLst>
                                      </p:cBhvr>
                                      <p:tavLst>
                                        <p:tav tm="0">
                                          <p:val>
                                            <p:strVal val="#ppt_y"/>
                                          </p:val>
                                        </p:tav>
                                        <p:tav tm="100000">
                                          <p:val>
                                            <p:strVal val="#ppt_y"/>
                                          </p:val>
                                        </p:tav>
                                      </p:tavLst>
                                    </p:anim>
                                  </p:childTnLst>
                                </p:cTn>
                              </p:par>
                              <p:par>
                                <p:cTn id="9" presetID="7" presetClass="entr" presetSubtype="8" fill="hold" nodeType="withEffect">
                                  <p:stCondLst>
                                    <p:cond delay="0"/>
                                  </p:stCondLst>
                                  <p:childTnLst>
                                    <p:set>
                                      <p:cBhvr>
                                        <p:cTn id="10" dur="1000" fill="hold">
                                          <p:stCondLst>
                                            <p:cond delay="0"/>
                                          </p:stCondLst>
                                        </p:cTn>
                                        <p:tgtEl>
                                          <p:spTgt spid="25"/>
                                        </p:tgtEl>
                                        <p:attrNameLst>
                                          <p:attrName>style.visibility</p:attrName>
                                        </p:attrNameLst>
                                      </p:cBhvr>
                                      <p:to>
                                        <p:strVal val="visible"/>
                                      </p:to>
                                    </p:set>
                                    <p:anim calcmode="lin" valueType="num">
                                      <p:cBhvr additive="base">
                                        <p:cTn id="11" dur="1000" fill="hold"/>
                                        <p:tgtEl>
                                          <p:spTgt spid="25"/>
                                        </p:tgtEl>
                                        <p:attrNameLst>
                                          <p:attrName>ppt_x</p:attrName>
                                        </p:attrNameLst>
                                      </p:cBhvr>
                                      <p:tavLst>
                                        <p:tav tm="0">
                                          <p:val>
                                            <p:strVal val="0-#ppt_w/2"/>
                                          </p:val>
                                        </p:tav>
                                        <p:tav tm="100000">
                                          <p:val>
                                            <p:strVal val="#ppt_x"/>
                                          </p:val>
                                        </p:tav>
                                      </p:tavLst>
                                    </p:anim>
                                    <p:anim calcmode="lin" valueType="num">
                                      <p:cBhvr additive="base">
                                        <p:cTn id="12" dur="1000" fill="hold"/>
                                        <p:tgtEl>
                                          <p:spTgt spid="25"/>
                                        </p:tgtEl>
                                        <p:attrNameLst>
                                          <p:attrName>ppt_y</p:attrName>
                                        </p:attrNameLst>
                                      </p:cBhvr>
                                      <p:tavLst>
                                        <p:tav tm="0">
                                          <p:val>
                                            <p:strVal val="#ppt_y"/>
                                          </p:val>
                                        </p:tav>
                                        <p:tav tm="100000">
                                          <p:val>
                                            <p:strVal val="#ppt_y"/>
                                          </p:val>
                                        </p:tav>
                                      </p:tavLst>
                                    </p:anim>
                                  </p:childTnLst>
                                </p:cTn>
                              </p:par>
                              <p:par>
                                <p:cTn id="13" presetID="7" presetClass="entr" presetSubtype="2" fill="hold" nodeType="withEffect">
                                  <p:stCondLst>
                                    <p:cond delay="0"/>
                                  </p:stCondLst>
                                  <p:childTnLst>
                                    <p:set>
                                      <p:cBhvr>
                                        <p:cTn id="14" dur="1000" fill="hold">
                                          <p:stCondLst>
                                            <p:cond delay="0"/>
                                          </p:stCondLst>
                                        </p:cTn>
                                        <p:tgtEl>
                                          <p:spTgt spid="83"/>
                                        </p:tgtEl>
                                        <p:attrNameLst>
                                          <p:attrName>style.visibility</p:attrName>
                                        </p:attrNameLst>
                                      </p:cBhvr>
                                      <p:to>
                                        <p:strVal val="visible"/>
                                      </p:to>
                                    </p:set>
                                    <p:anim calcmode="lin" valueType="num">
                                      <p:cBhvr additive="base">
                                        <p:cTn id="15" dur="1000" fill="hold"/>
                                        <p:tgtEl>
                                          <p:spTgt spid="83"/>
                                        </p:tgtEl>
                                        <p:attrNameLst>
                                          <p:attrName>ppt_x</p:attrName>
                                        </p:attrNameLst>
                                      </p:cBhvr>
                                      <p:tavLst>
                                        <p:tav tm="0">
                                          <p:val>
                                            <p:strVal val="1+#ppt_w/2"/>
                                          </p:val>
                                        </p:tav>
                                        <p:tav tm="100000">
                                          <p:val>
                                            <p:strVal val="#ppt_x"/>
                                          </p:val>
                                        </p:tav>
                                      </p:tavLst>
                                    </p:anim>
                                    <p:anim calcmode="lin" valueType="num">
                                      <p:cBhvr additive="base">
                                        <p:cTn id="16" dur="1000" fill="hold"/>
                                        <p:tgtEl>
                                          <p:spTgt spid="83"/>
                                        </p:tgtEl>
                                        <p:attrNameLst>
                                          <p:attrName>ppt_y</p:attrName>
                                        </p:attrNameLst>
                                      </p:cBhvr>
                                      <p:tavLst>
                                        <p:tav tm="0">
                                          <p:val>
                                            <p:strVal val="#ppt_y"/>
                                          </p:val>
                                        </p:tav>
                                        <p:tav tm="100000">
                                          <p:val>
                                            <p:strVal val="#ppt_y"/>
                                          </p:val>
                                        </p:tav>
                                      </p:tavLst>
                                    </p:anim>
                                  </p:childTnLst>
                                </p:cTn>
                              </p:par>
                              <p:par>
                                <p:cTn id="17" presetID="7" presetClass="entr" presetSubtype="2" fill="hold" nodeType="withEffect">
                                  <p:stCondLst>
                                    <p:cond delay="0"/>
                                  </p:stCondLst>
                                  <p:childTnLst>
                                    <p:set>
                                      <p:cBhvr>
                                        <p:cTn id="18" dur="1000" fill="hold">
                                          <p:stCondLst>
                                            <p:cond delay="0"/>
                                          </p:stCondLst>
                                        </p:cTn>
                                        <p:tgtEl>
                                          <p:spTgt spid="86"/>
                                        </p:tgtEl>
                                        <p:attrNameLst>
                                          <p:attrName>style.visibility</p:attrName>
                                        </p:attrNameLst>
                                      </p:cBhvr>
                                      <p:to>
                                        <p:strVal val="visible"/>
                                      </p:to>
                                    </p:set>
                                    <p:anim calcmode="lin" valueType="num">
                                      <p:cBhvr additive="base">
                                        <p:cTn id="19" dur="1000" fill="hold"/>
                                        <p:tgtEl>
                                          <p:spTgt spid="86"/>
                                        </p:tgtEl>
                                        <p:attrNameLst>
                                          <p:attrName>ppt_x</p:attrName>
                                        </p:attrNameLst>
                                      </p:cBhvr>
                                      <p:tavLst>
                                        <p:tav tm="0">
                                          <p:val>
                                            <p:strVal val="1+#ppt_w/2"/>
                                          </p:val>
                                        </p:tav>
                                        <p:tav tm="100000">
                                          <p:val>
                                            <p:strVal val="#ppt_x"/>
                                          </p:val>
                                        </p:tav>
                                      </p:tavLst>
                                    </p:anim>
                                    <p:anim calcmode="lin" valueType="num">
                                      <p:cBhvr additive="base">
                                        <p:cTn id="20" dur="1000" fill="hold"/>
                                        <p:tgtEl>
                                          <p:spTgt spid="86"/>
                                        </p:tgtEl>
                                        <p:attrNameLst>
                                          <p:attrName>ppt_y</p:attrName>
                                        </p:attrNameLst>
                                      </p:cBhvr>
                                      <p:tavLst>
                                        <p:tav tm="0">
                                          <p:val>
                                            <p:strVal val="#ppt_y"/>
                                          </p:val>
                                        </p:tav>
                                        <p:tav tm="100000">
                                          <p:val>
                                            <p:strVal val="#ppt_y"/>
                                          </p:val>
                                        </p:tav>
                                      </p:tavLst>
                                    </p:anim>
                                  </p:childTnLst>
                                </p:cTn>
                              </p:par>
                              <p:par>
                                <p:cTn id="21" presetID="7" presetClass="entr" presetSubtype="8" fill="hold" nodeType="withEffect">
                                  <p:stCondLst>
                                    <p:cond delay="0"/>
                                  </p:stCondLst>
                                  <p:childTnLst>
                                    <p:set>
                                      <p:cBhvr>
                                        <p:cTn id="22" dur="1000" fill="hold">
                                          <p:stCondLst>
                                            <p:cond delay="0"/>
                                          </p:stCondLst>
                                        </p:cTn>
                                        <p:tgtEl>
                                          <p:spTgt spid="92"/>
                                        </p:tgtEl>
                                        <p:attrNameLst>
                                          <p:attrName>style.visibility</p:attrName>
                                        </p:attrNameLst>
                                      </p:cBhvr>
                                      <p:to>
                                        <p:strVal val="visible"/>
                                      </p:to>
                                    </p:set>
                                    <p:anim calcmode="lin" valueType="num">
                                      <p:cBhvr additive="base">
                                        <p:cTn id="23" dur="1000" fill="hold"/>
                                        <p:tgtEl>
                                          <p:spTgt spid="92"/>
                                        </p:tgtEl>
                                        <p:attrNameLst>
                                          <p:attrName>ppt_x</p:attrName>
                                        </p:attrNameLst>
                                      </p:cBhvr>
                                      <p:tavLst>
                                        <p:tav tm="0">
                                          <p:val>
                                            <p:strVal val="0-#ppt_w/2"/>
                                          </p:val>
                                        </p:tav>
                                        <p:tav tm="100000">
                                          <p:val>
                                            <p:strVal val="#ppt_x"/>
                                          </p:val>
                                        </p:tav>
                                      </p:tavLst>
                                    </p:anim>
                                    <p:anim calcmode="lin" valueType="num">
                                      <p:cBhvr additive="base">
                                        <p:cTn id="24" dur="1000" fill="hold"/>
                                        <p:tgtEl>
                                          <p:spTgt spid="92"/>
                                        </p:tgtEl>
                                        <p:attrNameLst>
                                          <p:attrName>ppt_y</p:attrName>
                                        </p:attrNameLst>
                                      </p:cBhvr>
                                      <p:tavLst>
                                        <p:tav tm="0">
                                          <p:val>
                                            <p:strVal val="#ppt_y"/>
                                          </p:val>
                                        </p:tav>
                                        <p:tav tm="100000">
                                          <p:val>
                                            <p:strVal val="#ppt_y"/>
                                          </p:val>
                                        </p:tav>
                                      </p:tavLst>
                                    </p:anim>
                                  </p:childTnLst>
                                </p:cTn>
                              </p:par>
                              <p:par>
                                <p:cTn id="25" presetID="22" presetClass="entr" presetSubtype="8" fill="hold" grpId="0" nodeType="withEffect">
                                  <p:stCondLst>
                                    <p:cond delay="0"/>
                                  </p:stCondLst>
                                  <p:childTnLst>
                                    <p:set>
                                      <p:cBhvr>
                                        <p:cTn id="26" dur="1000" fill="hold">
                                          <p:stCondLst>
                                            <p:cond delay="0"/>
                                          </p:stCondLst>
                                        </p:cTn>
                                        <p:tgtEl>
                                          <p:spTgt spid="4"/>
                                        </p:tgtEl>
                                        <p:attrNameLst>
                                          <p:attrName>style.visibility</p:attrName>
                                        </p:attrNameLst>
                                      </p:cBhvr>
                                      <p:to>
                                        <p:strVal val="visible"/>
                                      </p:to>
                                    </p:set>
                                    <p:animEffect transition="in" filter="wipe(left)">
                                      <p:cBhvr>
                                        <p:cTn id="27" dur="1000"/>
                                        <p:tgtEl>
                                          <p:spTgt spid="4"/>
                                        </p:tgtEl>
                                      </p:cBhvr>
                                    </p:animEffect>
                                  </p:childTnLst>
                                </p:cTn>
                              </p:par>
                              <p:par>
                                <p:cTn id="28" presetID="22" presetClass="entr" presetSubtype="4" fill="hold" grpId="0" nodeType="withEffect">
                                  <p:stCondLst>
                                    <p:cond delay="0"/>
                                  </p:stCondLst>
                                  <p:childTnLst>
                                    <p:set>
                                      <p:cBhvr>
                                        <p:cTn id="29" dur="1000" fill="hold">
                                          <p:stCondLst>
                                            <p:cond delay="0"/>
                                          </p:stCondLst>
                                        </p:cTn>
                                        <p:tgtEl>
                                          <p:spTgt spid="58"/>
                                        </p:tgtEl>
                                        <p:attrNameLst>
                                          <p:attrName>style.visibility</p:attrName>
                                        </p:attrNameLst>
                                      </p:cBhvr>
                                      <p:to>
                                        <p:strVal val="visible"/>
                                      </p:to>
                                    </p:set>
                                    <p:animEffect transition="in" filter="wipe(down)">
                                      <p:cBhvr>
                                        <p:cTn id="30" dur="1000"/>
                                        <p:tgtEl>
                                          <p:spTgt spid="58"/>
                                        </p:tgtEl>
                                      </p:cBhvr>
                                    </p:animEffect>
                                  </p:childTnLst>
                                </p:cTn>
                              </p:par>
                              <p:par>
                                <p:cTn id="31" presetID="7" presetClass="entr" presetSubtype="8" fill="hold" nodeType="withEffect">
                                  <p:stCondLst>
                                    <p:cond delay="0"/>
                                  </p:stCondLst>
                                  <p:childTnLst>
                                    <p:set>
                                      <p:cBhvr>
                                        <p:cTn id="32" dur="1000" fill="hold">
                                          <p:stCondLst>
                                            <p:cond delay="0"/>
                                          </p:stCondLst>
                                        </p:cTn>
                                        <p:tgtEl>
                                          <p:spTgt spid="5"/>
                                        </p:tgtEl>
                                        <p:attrNameLst>
                                          <p:attrName>style.visibility</p:attrName>
                                        </p:attrNameLst>
                                      </p:cBhvr>
                                      <p:to>
                                        <p:strVal val="visible"/>
                                      </p:to>
                                    </p:set>
                                    <p:anim calcmode="lin" valueType="num">
                                      <p:cBhvr additive="base">
                                        <p:cTn id="33" dur="1000" fill="hold"/>
                                        <p:tgtEl>
                                          <p:spTgt spid="5"/>
                                        </p:tgtEl>
                                        <p:attrNameLst>
                                          <p:attrName>ppt_x</p:attrName>
                                        </p:attrNameLst>
                                      </p:cBhvr>
                                      <p:tavLst>
                                        <p:tav tm="0">
                                          <p:val>
                                            <p:strVal val="0-#ppt_w/2"/>
                                          </p:val>
                                        </p:tav>
                                        <p:tav tm="100000">
                                          <p:val>
                                            <p:strVal val="#ppt_x"/>
                                          </p:val>
                                        </p:tav>
                                      </p:tavLst>
                                    </p:anim>
                                    <p:anim calcmode="lin" valueType="num">
                                      <p:cBhvr additive="base">
                                        <p:cTn id="34" dur="1000" fill="hold"/>
                                        <p:tgtEl>
                                          <p:spTgt spid="5"/>
                                        </p:tgtEl>
                                        <p:attrNameLst>
                                          <p:attrName>ppt_y</p:attrName>
                                        </p:attrNameLst>
                                      </p:cBhvr>
                                      <p:tavLst>
                                        <p:tav tm="0">
                                          <p:val>
                                            <p:strVal val="#ppt_y"/>
                                          </p:val>
                                        </p:tav>
                                        <p:tav tm="100000">
                                          <p:val>
                                            <p:strVal val="#ppt_y"/>
                                          </p:val>
                                        </p:tav>
                                      </p:tavLst>
                                    </p:anim>
                                  </p:childTnLst>
                                </p:cTn>
                              </p:par>
                              <p:par>
                                <p:cTn id="35" presetID="7" presetClass="entr" presetSubtype="8" fill="hold" nodeType="withEffect">
                                  <p:stCondLst>
                                    <p:cond delay="0"/>
                                  </p:stCondLst>
                                  <p:childTnLst>
                                    <p:set>
                                      <p:cBhvr>
                                        <p:cTn id="36" dur="1000" fill="hold">
                                          <p:stCondLst>
                                            <p:cond delay="0"/>
                                          </p:stCondLst>
                                        </p:cTn>
                                        <p:tgtEl>
                                          <p:spTgt spid="28"/>
                                        </p:tgtEl>
                                        <p:attrNameLst>
                                          <p:attrName>style.visibility</p:attrName>
                                        </p:attrNameLst>
                                      </p:cBhvr>
                                      <p:to>
                                        <p:strVal val="visible"/>
                                      </p:to>
                                    </p:set>
                                    <p:anim calcmode="lin" valueType="num">
                                      <p:cBhvr additive="base">
                                        <p:cTn id="37" dur="1000" fill="hold"/>
                                        <p:tgtEl>
                                          <p:spTgt spid="28"/>
                                        </p:tgtEl>
                                        <p:attrNameLst>
                                          <p:attrName>ppt_x</p:attrName>
                                        </p:attrNameLst>
                                      </p:cBhvr>
                                      <p:tavLst>
                                        <p:tav tm="0">
                                          <p:val>
                                            <p:strVal val="0-#ppt_w/2"/>
                                          </p:val>
                                        </p:tav>
                                        <p:tav tm="100000">
                                          <p:val>
                                            <p:strVal val="#ppt_x"/>
                                          </p:val>
                                        </p:tav>
                                      </p:tavLst>
                                    </p:anim>
                                    <p:anim calcmode="lin" valueType="num">
                                      <p:cBhvr additive="base">
                                        <p:cTn id="38"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ldLvl="0" animBg="1"/>
      <p:bldP spid="4"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10691"/>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386" name="文本框 4"/>
          <p:cNvSpPr txBox="1"/>
          <p:nvPr/>
        </p:nvSpPr>
        <p:spPr>
          <a:xfrm>
            <a:off x="448310" y="210185"/>
            <a:ext cx="5087620" cy="521970"/>
          </a:xfrm>
          <a:prstGeom prst="rect">
            <a:avLst/>
          </a:prstGeom>
          <a:noFill/>
          <a:ln w="9525">
            <a:noFill/>
          </a:ln>
        </p:spPr>
        <p:txBody>
          <a:bodyPr wrap="square" anchor="t" anchorCtr="0">
            <a:spAutoFit/>
          </a:bodyPr>
          <a:lstStyle/>
          <a:p>
            <a:r>
              <a:rPr lang="vi-VN" altLang="zh-CN" sz="2800" b="1">
                <a:latin typeface="Arial" panose="020B0604020202020204" pitchFamily="34" charset="0"/>
                <a:cs typeface="Arial" panose="020B0604020202020204" pitchFamily="34" charset="0"/>
              </a:rPr>
              <a:t>Phân tích vẽ sơ đồ ERD</a:t>
            </a:r>
            <a:endParaRPr lang="zh-CN" altLang="en-US" sz="2800" b="1" dirty="0">
              <a:latin typeface="Arial" panose="020B0604020202020204" pitchFamily="34" charset="0"/>
              <a:ea typeface="Arial" panose="020B0604020202020204" pitchFamily="34" charset="0"/>
            </a:endParaRPr>
          </a:p>
        </p:txBody>
      </p:sp>
      <p:pic>
        <p:nvPicPr>
          <p:cNvPr id="69" name="Content Placeholder 68"/>
          <p:cNvPicPr>
            <a:picLocks noGrp="1" noChangeAspect="1"/>
          </p:cNvPicPr>
          <p:nvPr>
            <p:ph idx="1"/>
          </p:nvPr>
        </p:nvPicPr>
        <p:blipFill>
          <a:blip r:embed="rId1"/>
          <a:stretch>
            <a:fillRect/>
          </a:stretch>
        </p:blipFill>
        <p:spPr>
          <a:xfrm>
            <a:off x="8110220" y="1253490"/>
            <a:ext cx="3556635" cy="4351655"/>
          </a:xfrm>
          <a:prstGeom prst="rect">
            <a:avLst/>
          </a:prstGeom>
        </p:spPr>
      </p:pic>
      <p:cxnSp>
        <p:nvCxnSpPr>
          <p:cNvPr id="5" name="Straight Connector 4"/>
          <p:cNvCxnSpPr/>
          <p:nvPr/>
        </p:nvCxnSpPr>
        <p:spPr>
          <a:xfrm>
            <a:off x="648970" y="669925"/>
            <a:ext cx="3661410"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8192" y="1645919"/>
            <a:ext cx="7724375" cy="41688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2" fill="hold" nodeType="withEffect">
                                  <p:stCondLst>
                                    <p:cond delay="0"/>
                                  </p:stCondLst>
                                  <p:childTnLst>
                                    <p:set>
                                      <p:cBhvr>
                                        <p:cTn id="6" dur="1000" fill="hold">
                                          <p:stCondLst>
                                            <p:cond delay="0"/>
                                          </p:stCondLst>
                                        </p:cTn>
                                        <p:tgtEl>
                                          <p:spTgt spid="69"/>
                                        </p:tgtEl>
                                        <p:attrNameLst>
                                          <p:attrName>style.visibility</p:attrName>
                                        </p:attrNameLst>
                                      </p:cBhvr>
                                      <p:to>
                                        <p:strVal val="visible"/>
                                      </p:to>
                                    </p:set>
                                    <p:anim calcmode="lin" valueType="num">
                                      <p:cBhvr additive="base">
                                        <p:cTn id="7" dur="1000" fill="hold"/>
                                        <p:tgtEl>
                                          <p:spTgt spid="69"/>
                                        </p:tgtEl>
                                        <p:attrNameLst>
                                          <p:attrName>ppt_x</p:attrName>
                                        </p:attrNameLst>
                                      </p:cBhvr>
                                      <p:tavLst>
                                        <p:tav tm="0">
                                          <p:val>
                                            <p:strVal val="1+#ppt_w/2"/>
                                          </p:val>
                                        </p:tav>
                                        <p:tav tm="100000">
                                          <p:val>
                                            <p:strVal val="#ppt_x"/>
                                          </p:val>
                                        </p:tav>
                                      </p:tavLst>
                                    </p:anim>
                                    <p:anim calcmode="lin" valueType="num">
                                      <p:cBhvr additive="base">
                                        <p:cTn id="8" dur="10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9215"/>
            <a:ext cx="12192000" cy="6927215"/>
          </a:xfrm>
          <a:prstGeom prst="rect">
            <a:avLst/>
          </a:prstGeom>
        </p:spPr>
      </p:pic>
      <p:cxnSp>
        <p:nvCxnSpPr>
          <p:cNvPr id="11" name="Straight Connector 10"/>
          <p:cNvCxnSpPr/>
          <p:nvPr/>
        </p:nvCxnSpPr>
        <p:spPr>
          <a:xfrm>
            <a:off x="588010" y="334645"/>
            <a:ext cx="4858385" cy="20320"/>
          </a:xfrm>
          <a:prstGeom prst="line">
            <a:avLst/>
          </a:prstGeom>
          <a:ln w="539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094855" y="6537325"/>
            <a:ext cx="4858385" cy="20320"/>
          </a:xfrm>
          <a:prstGeom prst="line">
            <a:avLst/>
          </a:prstGeom>
          <a:ln w="539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16890" y="334645"/>
            <a:ext cx="10160" cy="1917065"/>
          </a:xfrm>
          <a:prstGeom prst="line">
            <a:avLst/>
          </a:prstGeom>
          <a:ln w="444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943080" y="4620260"/>
            <a:ext cx="10160" cy="1917065"/>
          </a:xfrm>
          <a:prstGeom prst="line">
            <a:avLst/>
          </a:prstGeom>
          <a:ln w="4445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7021" y="0"/>
            <a:ext cx="8735158" cy="6858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5"/>
          </p:nvPr>
        </p:nvSpPr>
        <p:spPr>
          <a:xfrm>
            <a:off x="297815" y="3306445"/>
            <a:ext cx="4731385" cy="739140"/>
          </a:xfrm>
        </p:spPr>
        <p:txBody>
          <a:bodyPr>
            <a:normAutofit/>
          </a:bodyPr>
          <a:lstStyle/>
          <a:p>
            <a:r>
              <a:rPr lang="en-US" altLang="zh-CN" dirty="0">
                <a:sym typeface="+mn-lt"/>
              </a:rPr>
              <a:t>Xác định các khoá chính và khoá ngoại của từng thực thể và mối quan hệ giữa các thực thể</a:t>
            </a:r>
            <a:endParaRPr lang="en-US" altLang="zh-CN" dirty="0">
              <a:sym typeface="+mn-lt"/>
            </a:endParaRPr>
          </a:p>
        </p:txBody>
      </p:sp>
      <p:sp>
        <p:nvSpPr>
          <p:cNvPr id="4" name="文本占位符 3"/>
          <p:cNvSpPr>
            <a:spLocks noGrp="1"/>
          </p:cNvSpPr>
          <p:nvPr>
            <p:ph type="body" sz="quarter" idx="14"/>
          </p:nvPr>
        </p:nvSpPr>
        <p:spPr>
          <a:xfrm>
            <a:off x="358140" y="1596422"/>
            <a:ext cx="5575300" cy="1573498"/>
          </a:xfrm>
        </p:spPr>
        <p:txBody>
          <a:bodyPr anchor="b"/>
          <a:lstStyle/>
          <a:p>
            <a:r>
              <a:rPr lang="en-US" altLang="zh-CN" sz="3600" dirty="0">
                <a:latin typeface="+mn-ea"/>
                <a:cs typeface="+mn-ea"/>
                <a:sym typeface="+mn-lt"/>
              </a:rPr>
              <a:t>LƯỢC ĐỒ QUAN HỆ</a:t>
            </a:r>
            <a:endParaRPr lang="en-US" altLang="zh-CN" sz="3600" dirty="0">
              <a:latin typeface="+mn-ea"/>
              <a:cs typeface="+mn-ea"/>
              <a:sym typeface="+mn-lt"/>
            </a:endParaRPr>
          </a:p>
        </p:txBody>
      </p:sp>
      <p:cxnSp>
        <p:nvCxnSpPr>
          <p:cNvPr id="8" name="直接连接符 7"/>
          <p:cNvCxnSpPr/>
          <p:nvPr/>
        </p:nvCxnSpPr>
        <p:spPr>
          <a:xfrm>
            <a:off x="670560" y="3234690"/>
            <a:ext cx="1944370" cy="127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650549" y="1363653"/>
            <a:ext cx="6243636" cy="52545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7" dur="8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4">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10691"/>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386" name="文本框 4"/>
          <p:cNvSpPr txBox="1"/>
          <p:nvPr/>
        </p:nvSpPr>
        <p:spPr>
          <a:xfrm>
            <a:off x="304165" y="224155"/>
            <a:ext cx="4006215" cy="398780"/>
          </a:xfrm>
          <a:prstGeom prst="rect">
            <a:avLst/>
          </a:prstGeom>
          <a:noFill/>
          <a:ln w="9525">
            <a:noFill/>
          </a:ln>
        </p:spPr>
        <p:txBody>
          <a:bodyPr wrap="square" anchor="t" anchorCtr="0">
            <a:spAutoFit/>
          </a:bodyPr>
          <a:lstStyle/>
          <a:p>
            <a:r>
              <a:rPr lang="en-US" altLang="zh-CN" sz="2000" b="1" dirty="0">
                <a:latin typeface="Arial" panose="020B0604020202020204" pitchFamily="34" charset="0"/>
                <a:ea typeface="Arial" panose="020B0604020202020204" pitchFamily="34" charset="0"/>
              </a:rPr>
              <a:t>Thực hiện code cơ sở dữ liệu</a:t>
            </a:r>
            <a:endParaRPr lang="en-US" altLang="zh-CN" sz="2000" b="1" dirty="0">
              <a:latin typeface="Arial" panose="020B0604020202020204" pitchFamily="34" charset="0"/>
              <a:ea typeface="Arial" panose="020B0604020202020204" pitchFamily="34" charset="0"/>
            </a:endParaRPr>
          </a:p>
        </p:txBody>
      </p:sp>
      <p:cxnSp>
        <p:nvCxnSpPr>
          <p:cNvPr id="5" name="Straight Connector 4"/>
          <p:cNvCxnSpPr/>
          <p:nvPr/>
        </p:nvCxnSpPr>
        <p:spPr>
          <a:xfrm>
            <a:off x="648970" y="669925"/>
            <a:ext cx="366141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Right Arrow 8"/>
          <p:cNvSpPr/>
          <p:nvPr/>
        </p:nvSpPr>
        <p:spPr>
          <a:xfrm>
            <a:off x="3648075" y="3074670"/>
            <a:ext cx="1339215" cy="709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1"/>
          <a:stretch>
            <a:fillRect/>
          </a:stretch>
        </p:blipFill>
        <p:spPr>
          <a:xfrm>
            <a:off x="254145" y="905509"/>
            <a:ext cx="3977985" cy="5282563"/>
          </a:xfrm>
          <a:prstGeom prst="rect">
            <a:avLst/>
          </a:prstGeom>
        </p:spPr>
      </p:pic>
      <p:pic>
        <p:nvPicPr>
          <p:cNvPr id="12" name="Picture 11"/>
          <p:cNvPicPr>
            <a:picLocks noChangeAspect="1"/>
          </p:cNvPicPr>
          <p:nvPr/>
        </p:nvPicPr>
        <p:blipFill>
          <a:blip r:embed="rId2"/>
          <a:stretch>
            <a:fillRect/>
          </a:stretch>
        </p:blipFill>
        <p:spPr>
          <a:xfrm>
            <a:off x="5013338" y="905508"/>
            <a:ext cx="7108821" cy="52825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000"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稻壳儿春秋广告/盗版必究        原创来源：http://chn.docer.com/works?userid=199329941#!/work_time"/>
          <p:cNvSpPr/>
          <p:nvPr/>
        </p:nvSpPr>
        <p:spPr>
          <a:xfrm>
            <a:off x="75056" y="1"/>
            <a:ext cx="1387398" cy="693699"/>
          </a:xfrm>
          <a:custGeom>
            <a:avLst/>
            <a:gdLst>
              <a:gd name="connsiteX0" fmla="*/ 0 w 1387398"/>
              <a:gd name="connsiteY0" fmla="*/ 0 h 693699"/>
              <a:gd name="connsiteX1" fmla="*/ 1387398 w 1387398"/>
              <a:gd name="connsiteY1" fmla="*/ 0 h 693699"/>
              <a:gd name="connsiteX2" fmla="*/ 1334326 w 1387398"/>
              <a:gd name="connsiteY2" fmla="*/ 128128 h 693699"/>
              <a:gd name="connsiteX3" fmla="*/ 821827 w 1387398"/>
              <a:gd name="connsiteY3" fmla="*/ 640627 h 693699"/>
              <a:gd name="connsiteX4" fmla="*/ 565571 w 1387398"/>
              <a:gd name="connsiteY4" fmla="*/ 640627 h 693699"/>
              <a:gd name="connsiteX5" fmla="*/ 53072 w 1387398"/>
              <a:gd name="connsiteY5" fmla="*/ 128128 h 693699"/>
              <a:gd name="connsiteX6" fmla="*/ 0 w 1387398"/>
              <a:gd name="connsiteY6" fmla="*/ 0 h 69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7398" h="693699">
                <a:moveTo>
                  <a:pt x="0" y="0"/>
                </a:moveTo>
                <a:lnTo>
                  <a:pt x="1387398" y="0"/>
                </a:lnTo>
                <a:cubicBezTo>
                  <a:pt x="1387398" y="46373"/>
                  <a:pt x="1369708" y="92747"/>
                  <a:pt x="1334326" y="128128"/>
                </a:cubicBezTo>
                <a:lnTo>
                  <a:pt x="821827" y="640627"/>
                </a:lnTo>
                <a:cubicBezTo>
                  <a:pt x="751064" y="711390"/>
                  <a:pt x="636334" y="711390"/>
                  <a:pt x="565571" y="640627"/>
                </a:cubicBezTo>
                <a:lnTo>
                  <a:pt x="53072" y="128128"/>
                </a:lnTo>
                <a:cubicBezTo>
                  <a:pt x="17691" y="92747"/>
                  <a:pt x="0" y="46373"/>
                  <a:pt x="0" y="0"/>
                </a:cubicBezTo>
                <a:close/>
              </a:path>
            </a:pathLst>
          </a:custGeom>
          <a:solidFill>
            <a:srgbClr val="0B50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7" name="稻壳儿春秋广告/盗版必究        原创来源：http://chn.docer.com/works?userid=199329941#!/work_time"/>
          <p:cNvSpPr/>
          <p:nvPr/>
        </p:nvSpPr>
        <p:spPr>
          <a:xfrm>
            <a:off x="973258" y="0"/>
            <a:ext cx="838222" cy="419110"/>
          </a:xfrm>
          <a:custGeom>
            <a:avLst/>
            <a:gdLst>
              <a:gd name="connsiteX0" fmla="*/ 0 w 838222"/>
              <a:gd name="connsiteY0" fmla="*/ 0 h 419110"/>
              <a:gd name="connsiteX1" fmla="*/ 838222 w 838222"/>
              <a:gd name="connsiteY1" fmla="*/ 0 h 419110"/>
              <a:gd name="connsiteX2" fmla="*/ 806157 w 838222"/>
              <a:gd name="connsiteY2" fmla="*/ 77411 h 419110"/>
              <a:gd name="connsiteX3" fmla="*/ 496522 w 838222"/>
              <a:gd name="connsiteY3" fmla="*/ 387046 h 419110"/>
              <a:gd name="connsiteX4" fmla="*/ 341700 w 838222"/>
              <a:gd name="connsiteY4" fmla="*/ 387046 h 419110"/>
              <a:gd name="connsiteX5" fmla="*/ 32065 w 838222"/>
              <a:gd name="connsiteY5" fmla="*/ 77411 h 419110"/>
              <a:gd name="connsiteX6" fmla="*/ 0 w 838222"/>
              <a:gd name="connsiteY6" fmla="*/ 0 h 41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222" h="419110">
                <a:moveTo>
                  <a:pt x="0" y="0"/>
                </a:moveTo>
                <a:lnTo>
                  <a:pt x="838222" y="0"/>
                </a:lnTo>
                <a:cubicBezTo>
                  <a:pt x="838222" y="28017"/>
                  <a:pt x="827534" y="56035"/>
                  <a:pt x="806157" y="77411"/>
                </a:cubicBezTo>
                <a:lnTo>
                  <a:pt x="496522" y="387046"/>
                </a:lnTo>
                <a:cubicBezTo>
                  <a:pt x="453769" y="429799"/>
                  <a:pt x="384453" y="429799"/>
                  <a:pt x="341700" y="387046"/>
                </a:cubicBezTo>
                <a:lnTo>
                  <a:pt x="32065" y="77411"/>
                </a:lnTo>
                <a:cubicBezTo>
                  <a:pt x="10689" y="56035"/>
                  <a:pt x="0" y="28017"/>
                  <a:pt x="0" y="0"/>
                </a:cubicBezTo>
                <a:close/>
              </a:path>
            </a:pathLst>
          </a:custGeom>
          <a:solidFill>
            <a:srgbClr val="F67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21" name="稻壳儿春秋广告/盗版必究        原创来源：http://chn.docer.com/works?userid=199329941#!/work_time"/>
          <p:cNvSpPr/>
          <p:nvPr/>
        </p:nvSpPr>
        <p:spPr>
          <a:xfrm>
            <a:off x="10606842" y="6001428"/>
            <a:ext cx="1585158" cy="856572"/>
          </a:xfrm>
          <a:custGeom>
            <a:avLst/>
            <a:gdLst>
              <a:gd name="connsiteX0" fmla="*/ 982227 w 1585158"/>
              <a:gd name="connsiteY0" fmla="*/ 1 h 856572"/>
              <a:gd name="connsiteX1" fmla="*/ 1196736 w 1585158"/>
              <a:gd name="connsiteY1" fmla="*/ 88853 h 856572"/>
              <a:gd name="connsiteX2" fmla="*/ 1585158 w 1585158"/>
              <a:gd name="connsiteY2" fmla="*/ 477276 h 856572"/>
              <a:gd name="connsiteX3" fmla="*/ 1585158 w 1585158"/>
              <a:gd name="connsiteY3" fmla="*/ 856572 h 856572"/>
              <a:gd name="connsiteX4" fmla="*/ 0 w 1585158"/>
              <a:gd name="connsiteY4" fmla="*/ 856572 h 856572"/>
              <a:gd name="connsiteX5" fmla="*/ 767718 w 1585158"/>
              <a:gd name="connsiteY5" fmla="*/ 88853 h 856572"/>
              <a:gd name="connsiteX6" fmla="*/ 982227 w 1585158"/>
              <a:gd name="connsiteY6" fmla="*/ 1 h 85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5158" h="856572">
                <a:moveTo>
                  <a:pt x="982227" y="1"/>
                </a:moveTo>
                <a:cubicBezTo>
                  <a:pt x="1059864" y="0"/>
                  <a:pt x="1137501" y="29618"/>
                  <a:pt x="1196736" y="88853"/>
                </a:cubicBezTo>
                <a:lnTo>
                  <a:pt x="1585158" y="477276"/>
                </a:lnTo>
                <a:lnTo>
                  <a:pt x="1585158" y="856572"/>
                </a:lnTo>
                <a:lnTo>
                  <a:pt x="0" y="856572"/>
                </a:lnTo>
                <a:lnTo>
                  <a:pt x="767718" y="88853"/>
                </a:lnTo>
                <a:cubicBezTo>
                  <a:pt x="826953" y="29618"/>
                  <a:pt x="904590" y="0"/>
                  <a:pt x="982227" y="1"/>
                </a:cubicBezTo>
                <a:close/>
              </a:path>
            </a:pathLst>
          </a:custGeom>
          <a:solidFill>
            <a:srgbClr val="2A2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5" name="稻壳儿春秋广告/盗版必究        原创来源：http://chn.docer.com/works?userid=199329941#!/work_time"/>
          <p:cNvSpPr/>
          <p:nvPr/>
        </p:nvSpPr>
        <p:spPr>
          <a:xfrm>
            <a:off x="10848444" y="6419271"/>
            <a:ext cx="1101953" cy="438729"/>
          </a:xfrm>
          <a:custGeom>
            <a:avLst/>
            <a:gdLst>
              <a:gd name="connsiteX0" fmla="*/ 550977 w 1101953"/>
              <a:gd name="connsiteY0" fmla="*/ 0 h 438729"/>
              <a:gd name="connsiteX1" fmla="*/ 742595 w 1101953"/>
              <a:gd name="connsiteY1" fmla="*/ 79371 h 438729"/>
              <a:gd name="connsiteX2" fmla="*/ 1101953 w 1101953"/>
              <a:gd name="connsiteY2" fmla="*/ 438729 h 438729"/>
              <a:gd name="connsiteX3" fmla="*/ 0 w 1101953"/>
              <a:gd name="connsiteY3" fmla="*/ 438729 h 438729"/>
              <a:gd name="connsiteX4" fmla="*/ 359358 w 1101953"/>
              <a:gd name="connsiteY4" fmla="*/ 79371 h 438729"/>
              <a:gd name="connsiteX5" fmla="*/ 550977 w 1101953"/>
              <a:gd name="connsiteY5" fmla="*/ 0 h 43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953" h="438729">
                <a:moveTo>
                  <a:pt x="550977" y="0"/>
                </a:moveTo>
                <a:cubicBezTo>
                  <a:pt x="620329" y="0"/>
                  <a:pt x="689681" y="26457"/>
                  <a:pt x="742595" y="79371"/>
                </a:cubicBezTo>
                <a:lnTo>
                  <a:pt x="1101953" y="438729"/>
                </a:lnTo>
                <a:lnTo>
                  <a:pt x="0" y="438729"/>
                </a:lnTo>
                <a:lnTo>
                  <a:pt x="359358" y="79371"/>
                </a:lnTo>
                <a:cubicBezTo>
                  <a:pt x="412272" y="26457"/>
                  <a:pt x="481624" y="0"/>
                  <a:pt x="550977" y="0"/>
                </a:cubicBezTo>
                <a:close/>
              </a:path>
            </a:pathLst>
          </a:custGeom>
          <a:solidFill>
            <a:srgbClr val="028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9" name="稻壳儿春秋广告/盗版必究        原创来源：http://chn.docer.com/works?userid=199329941#!/work_time"/>
          <p:cNvSpPr/>
          <p:nvPr/>
        </p:nvSpPr>
        <p:spPr>
          <a:xfrm>
            <a:off x="307340" y="822960"/>
            <a:ext cx="11179175" cy="5096510"/>
          </a:xfrm>
          <a:prstGeom prst="rect">
            <a:avLst/>
          </a:prstGeom>
          <a:solidFill>
            <a:srgbClr val="2240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sym typeface="Arial" panose="020B0604020202020204" pitchFamily="34" charset="0"/>
            </a:endParaRPr>
          </a:p>
        </p:txBody>
      </p:sp>
      <p:sp>
        <p:nvSpPr>
          <p:cNvPr id="11" name="稻壳儿春秋广告/盗版必究        原创来源：http://chn.docer.com/works?userid=199329941#!/work_time"/>
          <p:cNvSpPr txBox="1"/>
          <p:nvPr/>
        </p:nvSpPr>
        <p:spPr>
          <a:xfrm>
            <a:off x="6359025" y="2985844"/>
            <a:ext cx="4903970" cy="1154675"/>
          </a:xfrm>
          <a:prstGeom prst="rect">
            <a:avLst/>
          </a:prstGeom>
          <a:noFill/>
        </p:spPr>
        <p:txBody>
          <a:bodyPr wrap="square" rtlCol="0">
            <a:spAutoFit/>
          </a:bodyPr>
          <a:lstStyle/>
          <a:p>
            <a:pPr>
              <a:lnSpc>
                <a:spcPct val="150000"/>
              </a:lnSpc>
            </a:pPr>
            <a:r>
              <a:rPr lang="en-US" altLang="zh-CN" sz="160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Sau khi đã tạo thành công các bảng và tạo mối liên kết giữa các bảng. Ta tiếp tục thêm dữ liệu vào các bảng</a:t>
            </a:r>
            <a:endParaRPr lang="en-US" altLang="zh-CN" sz="160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2" name="稻壳儿春秋广告/盗版必究        原创来源：http://chn.docer.com/works?userid=199329941#!/work_time"/>
          <p:cNvSpPr txBox="1"/>
          <p:nvPr/>
        </p:nvSpPr>
        <p:spPr>
          <a:xfrm>
            <a:off x="6438800" y="2231119"/>
            <a:ext cx="4960620" cy="52197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Thêm dữ liệu cho các bảng</a:t>
            </a:r>
            <a:endParaRPr lang="en-US" altLang="zh-CN" sz="280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cxnSp>
        <p:nvCxnSpPr>
          <p:cNvPr id="4" name="Straight Connector 3"/>
          <p:cNvCxnSpPr/>
          <p:nvPr/>
        </p:nvCxnSpPr>
        <p:spPr>
          <a:xfrm>
            <a:off x="7576185" y="2828894"/>
            <a:ext cx="2110105" cy="20320"/>
          </a:xfrm>
          <a:prstGeom prst="line">
            <a:avLst/>
          </a:prstGeom>
          <a:ln w="381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1"/>
          <a:stretch>
            <a:fillRect/>
          </a:stretch>
        </p:blipFill>
        <p:spPr>
          <a:xfrm>
            <a:off x="426220" y="1064463"/>
            <a:ext cx="5703435" cy="472907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7200"/>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6"/>
          <p:cNvSpPr/>
          <p:nvPr/>
        </p:nvSpPr>
        <p:spPr>
          <a:xfrm>
            <a:off x="1034415" y="1449070"/>
            <a:ext cx="5528945" cy="255333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Sau khi đã có cơ sở dữ liệu, có giao diện bản thiết kế , có sơ đồ phân tích luồng đi dữ liệu và Activity Diagram, ta tiến hành code dự án. </a:t>
            </a:r>
            <a:endPar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Code giao diện</a:t>
            </a:r>
            <a:endPar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Code các lớp đối tượng</a:t>
            </a:r>
            <a:endPar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Code các lớp Dao</a:t>
            </a:r>
            <a:endPar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Code các thư viện hỗ trợ</a:t>
            </a:r>
            <a:endPar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Code chức năng</a:t>
            </a:r>
            <a:endPar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p:txBody>
      </p:sp>
      <p:grpSp>
        <p:nvGrpSpPr>
          <p:cNvPr id="7173" name="组合 7"/>
          <p:cNvGrpSpPr/>
          <p:nvPr/>
        </p:nvGrpSpPr>
        <p:grpSpPr>
          <a:xfrm>
            <a:off x="973455" y="4574540"/>
            <a:ext cx="4648200" cy="649605"/>
            <a:chOff x="1294082" y="4510480"/>
            <a:chExt cx="4647254" cy="812912"/>
          </a:xfrm>
        </p:grpSpPr>
        <p:sp>
          <p:nvSpPr>
            <p:cNvPr id="9" name="圆角矩形 8"/>
            <p:cNvSpPr/>
            <p:nvPr/>
          </p:nvSpPr>
          <p:spPr>
            <a:xfrm>
              <a:off x="1294082" y="4510480"/>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0" name="圆角矩形 9"/>
            <p:cNvSpPr/>
            <p:nvPr/>
          </p:nvSpPr>
          <p:spPr>
            <a:xfrm>
              <a:off x="2615811" y="4527219"/>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1" name="圆角矩形 10"/>
            <p:cNvSpPr/>
            <p:nvPr/>
          </p:nvSpPr>
          <p:spPr>
            <a:xfrm>
              <a:off x="3887667" y="4517352"/>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2" name="圆角矩形 11"/>
            <p:cNvSpPr/>
            <p:nvPr/>
          </p:nvSpPr>
          <p:spPr>
            <a:xfrm>
              <a:off x="5145163" y="4517352"/>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7178" name="Freeform 5"/>
            <p:cNvSpPr>
              <a:spLocks noEditPoints="1"/>
            </p:cNvSpPr>
            <p:nvPr/>
          </p:nvSpPr>
          <p:spPr>
            <a:xfrm>
              <a:off x="1493792" y="4712770"/>
              <a:ext cx="396752" cy="352939"/>
            </a:xfrm>
            <a:custGeom>
              <a:avLst/>
              <a:gdLst/>
              <a:ahLst/>
              <a:cxnLst>
                <a:cxn ang="0">
                  <a:pos x="335900" y="0"/>
                </a:cxn>
                <a:cxn ang="0">
                  <a:pos x="58417" y="0"/>
                </a:cxn>
                <a:cxn ang="0">
                  <a:pos x="0" y="158214"/>
                </a:cxn>
                <a:cxn ang="0">
                  <a:pos x="0" y="352939"/>
                </a:cxn>
                <a:cxn ang="0">
                  <a:pos x="396752" y="352939"/>
                </a:cxn>
                <a:cxn ang="0">
                  <a:pos x="396752" y="158214"/>
                </a:cxn>
                <a:cxn ang="0">
                  <a:pos x="335900" y="0"/>
                </a:cxn>
                <a:cxn ang="0">
                  <a:pos x="53549" y="143610"/>
                </a:cxn>
                <a:cxn ang="0">
                  <a:pos x="90060" y="26775"/>
                </a:cxn>
                <a:cxn ang="0">
                  <a:pos x="306692" y="26775"/>
                </a:cxn>
                <a:cxn ang="0">
                  <a:pos x="345637" y="143610"/>
                </a:cxn>
                <a:cxn ang="0">
                  <a:pos x="53549" y="143610"/>
                </a:cxn>
              </a:cxnLst>
              <a:rect l="0" t="0" r="0" b="0"/>
              <a:pathLst>
                <a:path w="163" h="145">
                  <a:moveTo>
                    <a:pt x="138" y="0"/>
                  </a:moveTo>
                  <a:lnTo>
                    <a:pt x="24" y="0"/>
                  </a:lnTo>
                  <a:lnTo>
                    <a:pt x="0" y="65"/>
                  </a:lnTo>
                  <a:lnTo>
                    <a:pt x="0" y="145"/>
                  </a:lnTo>
                  <a:lnTo>
                    <a:pt x="163" y="145"/>
                  </a:lnTo>
                  <a:lnTo>
                    <a:pt x="163" y="65"/>
                  </a:lnTo>
                  <a:lnTo>
                    <a:pt x="138" y="0"/>
                  </a:lnTo>
                  <a:close/>
                  <a:moveTo>
                    <a:pt x="22" y="59"/>
                  </a:moveTo>
                  <a:lnTo>
                    <a:pt x="37" y="11"/>
                  </a:lnTo>
                  <a:lnTo>
                    <a:pt x="126" y="11"/>
                  </a:lnTo>
                  <a:lnTo>
                    <a:pt x="142" y="59"/>
                  </a:lnTo>
                  <a:lnTo>
                    <a:pt x="22" y="59"/>
                  </a:lnTo>
                  <a:close/>
                </a:path>
              </a:pathLst>
            </a:custGeom>
            <a:solidFill>
              <a:schemeClr val="bg1"/>
            </a:solidFill>
            <a:ln w="9525">
              <a:noFill/>
            </a:ln>
          </p:spPr>
          <p:txBody>
            <a:bodyPr/>
            <a:lstStyle/>
            <a:p>
              <a:endParaRPr lang="en-US"/>
            </a:p>
          </p:txBody>
        </p:sp>
        <p:sp>
          <p:nvSpPr>
            <p:cNvPr id="7179" name="Freeform 9"/>
            <p:cNvSpPr>
              <a:spLocks noEditPoints="1"/>
            </p:cNvSpPr>
            <p:nvPr/>
          </p:nvSpPr>
          <p:spPr>
            <a:xfrm>
              <a:off x="4080197" y="4732096"/>
              <a:ext cx="396752" cy="352939"/>
            </a:xfrm>
            <a:custGeom>
              <a:avLst/>
              <a:gdLst/>
              <a:ahLst/>
              <a:cxnLst>
                <a:cxn ang="0">
                  <a:pos x="335900" y="0"/>
                </a:cxn>
                <a:cxn ang="0">
                  <a:pos x="58417" y="0"/>
                </a:cxn>
                <a:cxn ang="0">
                  <a:pos x="0" y="158214"/>
                </a:cxn>
                <a:cxn ang="0">
                  <a:pos x="0" y="352939"/>
                </a:cxn>
                <a:cxn ang="0">
                  <a:pos x="396752" y="352939"/>
                </a:cxn>
                <a:cxn ang="0">
                  <a:pos x="396752" y="158214"/>
                </a:cxn>
                <a:cxn ang="0">
                  <a:pos x="335900" y="0"/>
                </a:cxn>
                <a:cxn ang="0">
                  <a:pos x="51115" y="143610"/>
                </a:cxn>
                <a:cxn ang="0">
                  <a:pos x="90060" y="26775"/>
                </a:cxn>
                <a:cxn ang="0">
                  <a:pos x="306692" y="26775"/>
                </a:cxn>
                <a:cxn ang="0">
                  <a:pos x="345637" y="143610"/>
                </a:cxn>
                <a:cxn ang="0">
                  <a:pos x="51115" y="143610"/>
                </a:cxn>
              </a:cxnLst>
              <a:rect l="0" t="0" r="0" b="0"/>
              <a:pathLst>
                <a:path w="163" h="145">
                  <a:moveTo>
                    <a:pt x="138" y="0"/>
                  </a:moveTo>
                  <a:lnTo>
                    <a:pt x="24" y="0"/>
                  </a:lnTo>
                  <a:lnTo>
                    <a:pt x="0" y="65"/>
                  </a:lnTo>
                  <a:lnTo>
                    <a:pt x="0" y="145"/>
                  </a:lnTo>
                  <a:lnTo>
                    <a:pt x="163" y="145"/>
                  </a:lnTo>
                  <a:lnTo>
                    <a:pt x="163" y="65"/>
                  </a:lnTo>
                  <a:lnTo>
                    <a:pt x="138" y="0"/>
                  </a:lnTo>
                  <a:close/>
                  <a:moveTo>
                    <a:pt x="21" y="59"/>
                  </a:moveTo>
                  <a:lnTo>
                    <a:pt x="37" y="11"/>
                  </a:lnTo>
                  <a:lnTo>
                    <a:pt x="126" y="11"/>
                  </a:lnTo>
                  <a:lnTo>
                    <a:pt x="142" y="59"/>
                  </a:lnTo>
                  <a:lnTo>
                    <a:pt x="21" y="59"/>
                  </a:lnTo>
                  <a:close/>
                </a:path>
              </a:pathLst>
            </a:custGeom>
            <a:solidFill>
              <a:schemeClr val="bg1"/>
            </a:solidFill>
            <a:ln w="9525">
              <a:noFill/>
            </a:ln>
          </p:spPr>
          <p:txBody>
            <a:bodyPr/>
            <a:lstStyle/>
            <a:p>
              <a:endParaRPr lang="en-US"/>
            </a:p>
          </p:txBody>
        </p:sp>
        <p:sp>
          <p:nvSpPr>
            <p:cNvPr id="7180" name="Freeform 196"/>
            <p:cNvSpPr>
              <a:spLocks noEditPoints="1"/>
            </p:cNvSpPr>
            <p:nvPr/>
          </p:nvSpPr>
          <p:spPr>
            <a:xfrm>
              <a:off x="2821448" y="4789901"/>
              <a:ext cx="399186" cy="311560"/>
            </a:xfrm>
            <a:custGeom>
              <a:avLst/>
              <a:gdLst/>
              <a:ahLst/>
              <a:cxnLst>
                <a:cxn ang="0">
                  <a:pos x="199593" y="0"/>
                </a:cxn>
                <a:cxn ang="0">
                  <a:pos x="0" y="53549"/>
                </a:cxn>
                <a:cxn ang="0">
                  <a:pos x="0" y="53549"/>
                </a:cxn>
                <a:cxn ang="0">
                  <a:pos x="0" y="260445"/>
                </a:cxn>
                <a:cxn ang="0">
                  <a:pos x="184989" y="311560"/>
                </a:cxn>
                <a:cxn ang="0">
                  <a:pos x="184989" y="104665"/>
                </a:cxn>
                <a:cxn ang="0">
                  <a:pos x="53549" y="68154"/>
                </a:cxn>
                <a:cxn ang="0">
                  <a:pos x="199593" y="29209"/>
                </a:cxn>
                <a:cxn ang="0">
                  <a:pos x="343203" y="68154"/>
                </a:cxn>
                <a:cxn ang="0">
                  <a:pos x="343203" y="68154"/>
                </a:cxn>
                <a:cxn ang="0">
                  <a:pos x="214197" y="104665"/>
                </a:cxn>
                <a:cxn ang="0">
                  <a:pos x="214197" y="311560"/>
                </a:cxn>
                <a:cxn ang="0">
                  <a:pos x="399186" y="260445"/>
                </a:cxn>
                <a:cxn ang="0">
                  <a:pos x="399186" y="53549"/>
                </a:cxn>
                <a:cxn ang="0">
                  <a:pos x="199593" y="0"/>
                </a:cxn>
                <a:cxn ang="0">
                  <a:pos x="348071" y="150912"/>
                </a:cxn>
                <a:cxn ang="0">
                  <a:pos x="267747" y="172818"/>
                </a:cxn>
                <a:cxn ang="0">
                  <a:pos x="267747" y="133873"/>
                </a:cxn>
                <a:cxn ang="0">
                  <a:pos x="348071" y="111967"/>
                </a:cxn>
                <a:cxn ang="0">
                  <a:pos x="348071" y="150912"/>
                </a:cxn>
              </a:cxnLst>
              <a:rect l="0" t="0" r="0" b="0"/>
              <a:pathLst>
                <a:path w="164" h="128">
                  <a:moveTo>
                    <a:pt x="82" y="0"/>
                  </a:moveTo>
                  <a:lnTo>
                    <a:pt x="0" y="22"/>
                  </a:lnTo>
                  <a:lnTo>
                    <a:pt x="0" y="22"/>
                  </a:lnTo>
                  <a:lnTo>
                    <a:pt x="0" y="107"/>
                  </a:lnTo>
                  <a:lnTo>
                    <a:pt x="76" y="128"/>
                  </a:lnTo>
                  <a:lnTo>
                    <a:pt x="76" y="43"/>
                  </a:lnTo>
                  <a:lnTo>
                    <a:pt x="22" y="28"/>
                  </a:lnTo>
                  <a:lnTo>
                    <a:pt x="82" y="12"/>
                  </a:lnTo>
                  <a:lnTo>
                    <a:pt x="141" y="28"/>
                  </a:lnTo>
                  <a:lnTo>
                    <a:pt x="141" y="28"/>
                  </a:lnTo>
                  <a:lnTo>
                    <a:pt x="88" y="43"/>
                  </a:lnTo>
                  <a:lnTo>
                    <a:pt x="88" y="128"/>
                  </a:lnTo>
                  <a:lnTo>
                    <a:pt x="164" y="107"/>
                  </a:lnTo>
                  <a:lnTo>
                    <a:pt x="164" y="22"/>
                  </a:lnTo>
                  <a:lnTo>
                    <a:pt x="82" y="0"/>
                  </a:lnTo>
                  <a:close/>
                  <a:moveTo>
                    <a:pt x="143" y="62"/>
                  </a:moveTo>
                  <a:lnTo>
                    <a:pt x="110" y="71"/>
                  </a:lnTo>
                  <a:lnTo>
                    <a:pt x="110" y="55"/>
                  </a:lnTo>
                  <a:lnTo>
                    <a:pt x="143" y="46"/>
                  </a:lnTo>
                  <a:lnTo>
                    <a:pt x="143" y="62"/>
                  </a:lnTo>
                  <a:close/>
                </a:path>
              </a:pathLst>
            </a:custGeom>
            <a:solidFill>
              <a:schemeClr val="bg1"/>
            </a:solidFill>
            <a:ln w="9525">
              <a:noFill/>
            </a:ln>
          </p:spPr>
          <p:txBody>
            <a:bodyPr/>
            <a:lstStyle/>
            <a:p>
              <a:endParaRPr lang="en-US"/>
            </a:p>
          </p:txBody>
        </p:sp>
        <p:grpSp>
          <p:nvGrpSpPr>
            <p:cNvPr id="16" name="组合 15"/>
            <p:cNvGrpSpPr/>
            <p:nvPr/>
          </p:nvGrpSpPr>
          <p:grpSpPr>
            <a:xfrm>
              <a:off x="5394595" y="4717251"/>
              <a:ext cx="338137" cy="367227"/>
              <a:chOff x="2405063" y="1409076"/>
              <a:chExt cx="241081" cy="330826"/>
            </a:xfrm>
            <a:solidFill>
              <a:schemeClr val="bg1"/>
            </a:solidFill>
          </p:grpSpPr>
          <p:sp>
            <p:nvSpPr>
              <p:cNvPr id="17" name="Freeform 197"/>
              <p:cNvSpPr/>
              <p:nvPr/>
            </p:nvSpPr>
            <p:spPr bwMode="auto">
              <a:xfrm>
                <a:off x="2405063" y="1523270"/>
                <a:ext cx="138742" cy="216632"/>
              </a:xfrm>
              <a:custGeom>
                <a:avLst/>
                <a:gdLst>
                  <a:gd name="T0" fmla="*/ 0 w 57"/>
                  <a:gd name="T1" fmla="*/ 9 h 89"/>
                  <a:gd name="T2" fmla="*/ 0 w 57"/>
                  <a:gd name="T3" fmla="*/ 9 h 89"/>
                  <a:gd name="T4" fmla="*/ 0 w 57"/>
                  <a:gd name="T5" fmla="*/ 73 h 89"/>
                  <a:gd name="T6" fmla="*/ 57 w 57"/>
                  <a:gd name="T7" fmla="*/ 89 h 89"/>
                  <a:gd name="T8" fmla="*/ 57 w 57"/>
                  <a:gd name="T9" fmla="*/ 25 h 89"/>
                  <a:gd name="T10" fmla="*/ 16 w 57"/>
                  <a:gd name="T11" fmla="*/ 14 h 89"/>
                  <a:gd name="T12" fmla="*/ 41 w 57"/>
                  <a:gd name="T13" fmla="*/ 7 h 89"/>
                  <a:gd name="T14" fmla="*/ 36 w 57"/>
                  <a:gd name="T15" fmla="*/ 0 h 89"/>
                  <a:gd name="T16" fmla="*/ 0 w 57"/>
                  <a:gd name="T17"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89">
                    <a:moveTo>
                      <a:pt x="0" y="9"/>
                    </a:moveTo>
                    <a:lnTo>
                      <a:pt x="0" y="9"/>
                    </a:lnTo>
                    <a:lnTo>
                      <a:pt x="0" y="73"/>
                    </a:lnTo>
                    <a:lnTo>
                      <a:pt x="57" y="89"/>
                    </a:lnTo>
                    <a:lnTo>
                      <a:pt x="57" y="25"/>
                    </a:lnTo>
                    <a:lnTo>
                      <a:pt x="16" y="14"/>
                    </a:lnTo>
                    <a:lnTo>
                      <a:pt x="41" y="7"/>
                    </a:lnTo>
                    <a:lnTo>
                      <a:pt x="36"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sp>
            <p:nvSpPr>
              <p:cNvPr id="18" name="Freeform 198"/>
              <p:cNvSpPr>
                <a:spLocks noEditPoints="1"/>
              </p:cNvSpPr>
              <p:nvPr/>
            </p:nvSpPr>
            <p:spPr bwMode="auto">
              <a:xfrm>
                <a:off x="2509837" y="1523270"/>
                <a:ext cx="136307" cy="216632"/>
              </a:xfrm>
              <a:custGeom>
                <a:avLst/>
                <a:gdLst>
                  <a:gd name="T0" fmla="*/ 21 w 56"/>
                  <a:gd name="T1" fmla="*/ 0 h 89"/>
                  <a:gd name="T2" fmla="*/ 15 w 56"/>
                  <a:gd name="T3" fmla="*/ 7 h 89"/>
                  <a:gd name="T4" fmla="*/ 40 w 56"/>
                  <a:gd name="T5" fmla="*/ 14 h 89"/>
                  <a:gd name="T6" fmla="*/ 40 w 56"/>
                  <a:gd name="T7" fmla="*/ 14 h 89"/>
                  <a:gd name="T8" fmla="*/ 0 w 56"/>
                  <a:gd name="T9" fmla="*/ 25 h 89"/>
                  <a:gd name="T10" fmla="*/ 0 w 56"/>
                  <a:gd name="T11" fmla="*/ 89 h 89"/>
                  <a:gd name="T12" fmla="*/ 56 w 56"/>
                  <a:gd name="T13" fmla="*/ 73 h 89"/>
                  <a:gd name="T14" fmla="*/ 56 w 56"/>
                  <a:gd name="T15" fmla="*/ 9 h 89"/>
                  <a:gd name="T16" fmla="*/ 21 w 56"/>
                  <a:gd name="T17" fmla="*/ 0 h 89"/>
                  <a:gd name="T18" fmla="*/ 41 w 56"/>
                  <a:gd name="T19" fmla="*/ 39 h 89"/>
                  <a:gd name="T20" fmla="*/ 17 w 56"/>
                  <a:gd name="T21" fmla="*/ 46 h 89"/>
                  <a:gd name="T22" fmla="*/ 17 w 56"/>
                  <a:gd name="T23" fmla="*/ 34 h 89"/>
                  <a:gd name="T24" fmla="*/ 41 w 56"/>
                  <a:gd name="T25" fmla="*/ 28 h 89"/>
                  <a:gd name="T26" fmla="*/ 41 w 56"/>
                  <a:gd name="T27"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89">
                    <a:moveTo>
                      <a:pt x="21" y="0"/>
                    </a:moveTo>
                    <a:lnTo>
                      <a:pt x="15" y="7"/>
                    </a:lnTo>
                    <a:lnTo>
                      <a:pt x="40" y="14"/>
                    </a:lnTo>
                    <a:lnTo>
                      <a:pt x="40" y="14"/>
                    </a:lnTo>
                    <a:lnTo>
                      <a:pt x="0" y="25"/>
                    </a:lnTo>
                    <a:lnTo>
                      <a:pt x="0" y="89"/>
                    </a:lnTo>
                    <a:lnTo>
                      <a:pt x="56" y="73"/>
                    </a:lnTo>
                    <a:lnTo>
                      <a:pt x="56" y="9"/>
                    </a:lnTo>
                    <a:lnTo>
                      <a:pt x="21" y="0"/>
                    </a:lnTo>
                    <a:close/>
                    <a:moveTo>
                      <a:pt x="41" y="39"/>
                    </a:moveTo>
                    <a:lnTo>
                      <a:pt x="17" y="46"/>
                    </a:lnTo>
                    <a:lnTo>
                      <a:pt x="17" y="34"/>
                    </a:lnTo>
                    <a:lnTo>
                      <a:pt x="41" y="28"/>
                    </a:lnTo>
                    <a:lnTo>
                      <a:pt x="41"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sp>
            <p:nvSpPr>
              <p:cNvPr id="19" name="Freeform 199"/>
              <p:cNvSpPr/>
              <p:nvPr/>
            </p:nvSpPr>
            <p:spPr bwMode="auto">
              <a:xfrm>
                <a:off x="2441575" y="1409076"/>
                <a:ext cx="187423" cy="211764"/>
              </a:xfrm>
              <a:custGeom>
                <a:avLst/>
                <a:gdLst>
                  <a:gd name="T0" fmla="*/ 38 w 77"/>
                  <a:gd name="T1" fmla="*/ 87 h 87"/>
                  <a:gd name="T2" fmla="*/ 77 w 77"/>
                  <a:gd name="T3" fmla="*/ 42 h 87"/>
                  <a:gd name="T4" fmla="*/ 48 w 77"/>
                  <a:gd name="T5" fmla="*/ 42 h 87"/>
                  <a:gd name="T6" fmla="*/ 48 w 77"/>
                  <a:gd name="T7" fmla="*/ 0 h 87"/>
                  <a:gd name="T8" fmla="*/ 29 w 77"/>
                  <a:gd name="T9" fmla="*/ 0 h 87"/>
                  <a:gd name="T10" fmla="*/ 29 w 77"/>
                  <a:gd name="T11" fmla="*/ 42 h 87"/>
                  <a:gd name="T12" fmla="*/ 0 w 77"/>
                  <a:gd name="T13" fmla="*/ 42 h 87"/>
                  <a:gd name="T14" fmla="*/ 38 w 77"/>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7">
                    <a:moveTo>
                      <a:pt x="38" y="87"/>
                    </a:moveTo>
                    <a:lnTo>
                      <a:pt x="77" y="42"/>
                    </a:lnTo>
                    <a:lnTo>
                      <a:pt x="48" y="42"/>
                    </a:lnTo>
                    <a:lnTo>
                      <a:pt x="48" y="0"/>
                    </a:lnTo>
                    <a:lnTo>
                      <a:pt x="29" y="0"/>
                    </a:lnTo>
                    <a:lnTo>
                      <a:pt x="29" y="42"/>
                    </a:lnTo>
                    <a:lnTo>
                      <a:pt x="0" y="42"/>
                    </a:lnTo>
                    <a:lnTo>
                      <a:pt x="38"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grpSp>
      </p:grpSp>
      <p:pic>
        <p:nvPicPr>
          <p:cNvPr id="7183" name="图片 20"/>
          <p:cNvPicPr>
            <a:picLocks noChangeAspect="1"/>
          </p:cNvPicPr>
          <p:nvPr/>
        </p:nvPicPr>
        <p:blipFill>
          <a:blip r:embed="rId1"/>
          <a:stretch>
            <a:fillRect/>
          </a:stretch>
        </p:blipFill>
        <p:spPr>
          <a:xfrm>
            <a:off x="6350635" y="1240155"/>
            <a:ext cx="5841365" cy="4548505"/>
          </a:xfrm>
          <a:prstGeom prst="rect">
            <a:avLst/>
          </a:prstGeom>
          <a:noFill/>
          <a:ln w="9525">
            <a:noFill/>
          </a:ln>
        </p:spPr>
      </p:pic>
      <p:sp>
        <p:nvSpPr>
          <p:cNvPr id="7170" name="文本框 4"/>
          <p:cNvSpPr txBox="1"/>
          <p:nvPr/>
        </p:nvSpPr>
        <p:spPr>
          <a:xfrm>
            <a:off x="7436485" y="2474595"/>
            <a:ext cx="3933825" cy="983615"/>
          </a:xfrm>
          <a:prstGeom prst="rect">
            <a:avLst/>
          </a:prstGeom>
          <a:noFill/>
          <a:ln w="9525">
            <a:noFill/>
          </a:ln>
        </p:spPr>
        <p:txBody>
          <a:bodyPr wrap="square" anchor="t" anchorCtr="0">
            <a:spAutoFit/>
          </a:bodyPr>
          <a:lstStyle/>
          <a:p>
            <a:pPr algn="ctr"/>
            <a:r>
              <a:rPr lang="en-US" altLang="zh-CN" sz="2900" b="1" dirty="0">
                <a:solidFill>
                  <a:schemeClr val="bg1"/>
                </a:solidFill>
                <a:latin typeface="Arial" panose="020B0604020202020204" pitchFamily="34" charset="0"/>
                <a:ea typeface="Arial" panose="020B0604020202020204" pitchFamily="34" charset="0"/>
                <a:cs typeface="Arial" panose="020B0604020202020204" pitchFamily="34" charset="0"/>
              </a:rPr>
              <a:t>4.2 TIẾN HÀNH  CODE DỰ ÁN</a:t>
            </a:r>
            <a:endParaRPr lang="en-US" altLang="zh-CN" sz="29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withEffect">
                                  <p:stCondLst>
                                    <p:cond delay="0"/>
                                  </p:stCondLst>
                                  <p:childTnLst>
                                    <p:set>
                                      <p:cBhvr>
                                        <p:cTn id="6" dur="1" fill="hold">
                                          <p:stCondLst>
                                            <p:cond delay="0"/>
                                          </p:stCondLst>
                                        </p:cTn>
                                        <p:tgtEl>
                                          <p:spTgt spid="7173"/>
                                        </p:tgtEl>
                                        <p:attrNameLst>
                                          <p:attrName>style.visibility</p:attrName>
                                        </p:attrNameLst>
                                      </p:cBhvr>
                                      <p:to>
                                        <p:strVal val="visible"/>
                                      </p:to>
                                    </p:set>
                                    <p:anim calcmode="lin" valueType="num">
                                      <p:cBhvr>
                                        <p:cTn id="7" dur="1000" fill="hold"/>
                                        <p:tgtEl>
                                          <p:spTgt spid="7173"/>
                                        </p:tgtEl>
                                        <p:attrNameLst>
                                          <p:attrName>ppt_x</p:attrName>
                                        </p:attrNameLst>
                                      </p:cBhvr>
                                      <p:tavLst>
                                        <p:tav tm="0">
                                          <p:val>
                                            <p:strVal val="#ppt_x-.2"/>
                                          </p:val>
                                        </p:tav>
                                        <p:tav tm="100000">
                                          <p:val>
                                            <p:strVal val="#ppt_x"/>
                                          </p:val>
                                        </p:tav>
                                      </p:tavLst>
                                    </p:anim>
                                    <p:anim calcmode="lin" valueType="num">
                                      <p:cBhvr>
                                        <p:cTn id="8" dur="1000" fill="hold"/>
                                        <p:tgtEl>
                                          <p:spTgt spid="7173"/>
                                        </p:tgtEl>
                                        <p:attrNameLst>
                                          <p:attrName>ppt_y</p:attrName>
                                        </p:attrNameLst>
                                      </p:cBhvr>
                                      <p:tavLst>
                                        <p:tav tm="0">
                                          <p:val>
                                            <p:strVal val="#ppt_y"/>
                                          </p:val>
                                        </p:tav>
                                        <p:tav tm="100000">
                                          <p:val>
                                            <p:strVal val="#ppt_y"/>
                                          </p:val>
                                        </p:tav>
                                      </p:tavLst>
                                    </p:anim>
                                    <p:animEffect transition="in" filter="wipe(right)" prLst="gradientSize: 0.1">
                                      <p:cBhvr>
                                        <p:cTn id="9" dur="1000"/>
                                        <p:tgtEl>
                                          <p:spTgt spid="7173"/>
                                        </p:tgtEl>
                                      </p:cBhvr>
                                    </p:animEffec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7170"/>
                                        </p:tgtEl>
                                        <p:attrNameLst>
                                          <p:attrName>style.visibility</p:attrName>
                                        </p:attrNameLst>
                                      </p:cBhvr>
                                      <p:to>
                                        <p:strVal val="visible"/>
                                      </p:to>
                                    </p:set>
                                    <p:anim calcmode="discrete" valueType="clr">
                                      <p:cBhvr override="childStyle">
                                        <p:cTn id="12" dur="80"/>
                                        <p:tgtEl>
                                          <p:spTgt spid="7170"/>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7170"/>
                                        </p:tgtEl>
                                        <p:attrNameLst>
                                          <p:attrName>fillcolor</p:attrName>
                                        </p:attrNameLst>
                                      </p:cBhvr>
                                      <p:tavLst>
                                        <p:tav tm="0">
                                          <p:val>
                                            <p:clrVal>
                                              <a:schemeClr val="accent2"/>
                                            </p:clrVal>
                                          </p:val>
                                        </p:tav>
                                        <p:tav tm="50000">
                                          <p:val>
                                            <p:clrVal>
                                              <a:schemeClr val="hlink"/>
                                            </p:clrVal>
                                          </p:val>
                                        </p:tav>
                                      </p:tavLst>
                                    </p:anim>
                                    <p:set>
                                      <p:cBhvr>
                                        <p:cTn id="14" dur="80"/>
                                        <p:tgtEl>
                                          <p:spTgt spid="7170"/>
                                        </p:tgtEl>
                                        <p:attrNameLst>
                                          <p:attrName>fill.type</p:attrName>
                                        </p:attrNameLst>
                                      </p:cBhvr>
                                      <p:to>
                                        <p:strVal val="solid"/>
                                      </p:to>
                                    </p:set>
                                  </p:childTnLst>
                                </p:cTn>
                              </p:par>
                              <p:par>
                                <p:cTn id="15" presetID="4" presetClass="entr" presetSubtype="16" fill="hold" nodeType="withEffect">
                                  <p:stCondLst>
                                    <p:cond delay="0"/>
                                  </p:stCondLst>
                                  <p:childTnLst>
                                    <p:set>
                                      <p:cBhvr>
                                        <p:cTn id="16" dur="1000" fill="hold">
                                          <p:stCondLst>
                                            <p:cond delay="0"/>
                                          </p:stCondLst>
                                        </p:cTn>
                                        <p:tgtEl>
                                          <p:spTgt spid="7">
                                            <p:txEl>
                                              <p:pRg st="0" end="0"/>
                                            </p:txEl>
                                          </p:spTgt>
                                        </p:tgtEl>
                                        <p:attrNameLst>
                                          <p:attrName>style.visibility</p:attrName>
                                        </p:attrNameLst>
                                      </p:cBhvr>
                                      <p:to>
                                        <p:strVal val="visible"/>
                                      </p:to>
                                    </p:set>
                                    <p:animEffect transition="in" filter="box(in)">
                                      <p:cBhvr>
                                        <p:cTn id="17" dur="1000"/>
                                        <p:tgtEl>
                                          <p:spTgt spid="7">
                                            <p:txEl>
                                              <p:pRg st="0" end="0"/>
                                            </p:txEl>
                                          </p:spTgt>
                                        </p:tgtEl>
                                      </p:cBhvr>
                                    </p:animEffect>
                                  </p:childTnLst>
                                </p:cTn>
                              </p:par>
                              <p:par>
                                <p:cTn id="18" presetID="4" presetClass="entr" presetSubtype="16" fill="hold" nodeType="withEffect">
                                  <p:stCondLst>
                                    <p:cond delay="0"/>
                                  </p:stCondLst>
                                  <p:childTnLst>
                                    <p:set>
                                      <p:cBhvr>
                                        <p:cTn id="19" dur="1000" fill="hold">
                                          <p:stCondLst>
                                            <p:cond delay="0"/>
                                          </p:stCondLst>
                                        </p:cTn>
                                        <p:tgtEl>
                                          <p:spTgt spid="7">
                                            <p:txEl>
                                              <p:pRg st="1" end="1"/>
                                            </p:txEl>
                                          </p:spTgt>
                                        </p:tgtEl>
                                        <p:attrNameLst>
                                          <p:attrName>style.visibility</p:attrName>
                                        </p:attrNameLst>
                                      </p:cBhvr>
                                      <p:to>
                                        <p:strVal val="visible"/>
                                      </p:to>
                                    </p:set>
                                    <p:animEffect transition="in" filter="box(in)">
                                      <p:cBhvr>
                                        <p:cTn id="20" dur="1000"/>
                                        <p:tgtEl>
                                          <p:spTgt spid="7">
                                            <p:txEl>
                                              <p:pRg st="1" end="1"/>
                                            </p:txEl>
                                          </p:spTgt>
                                        </p:tgtEl>
                                      </p:cBhvr>
                                    </p:animEffect>
                                  </p:childTnLst>
                                </p:cTn>
                              </p:par>
                              <p:par>
                                <p:cTn id="21" presetID="4" presetClass="entr" presetSubtype="16" fill="hold" nodeType="withEffect">
                                  <p:stCondLst>
                                    <p:cond delay="0"/>
                                  </p:stCondLst>
                                  <p:childTnLst>
                                    <p:set>
                                      <p:cBhvr>
                                        <p:cTn id="22" dur="1000" fill="hold">
                                          <p:stCondLst>
                                            <p:cond delay="0"/>
                                          </p:stCondLst>
                                        </p:cTn>
                                        <p:tgtEl>
                                          <p:spTgt spid="7">
                                            <p:txEl>
                                              <p:pRg st="2" end="2"/>
                                            </p:txEl>
                                          </p:spTgt>
                                        </p:tgtEl>
                                        <p:attrNameLst>
                                          <p:attrName>style.visibility</p:attrName>
                                        </p:attrNameLst>
                                      </p:cBhvr>
                                      <p:to>
                                        <p:strVal val="visible"/>
                                      </p:to>
                                    </p:set>
                                    <p:animEffect transition="in" filter="box(in)">
                                      <p:cBhvr>
                                        <p:cTn id="23" dur="1000"/>
                                        <p:tgtEl>
                                          <p:spTgt spid="7">
                                            <p:txEl>
                                              <p:pRg st="2" end="2"/>
                                            </p:txEl>
                                          </p:spTgt>
                                        </p:tgtEl>
                                      </p:cBhvr>
                                    </p:animEffect>
                                  </p:childTnLst>
                                </p:cTn>
                              </p:par>
                              <p:par>
                                <p:cTn id="24" presetID="4" presetClass="entr" presetSubtype="16" fill="hold" nodeType="withEffect">
                                  <p:stCondLst>
                                    <p:cond delay="0"/>
                                  </p:stCondLst>
                                  <p:childTnLst>
                                    <p:set>
                                      <p:cBhvr>
                                        <p:cTn id="25" dur="1000" fill="hold">
                                          <p:stCondLst>
                                            <p:cond delay="0"/>
                                          </p:stCondLst>
                                        </p:cTn>
                                        <p:tgtEl>
                                          <p:spTgt spid="7">
                                            <p:txEl>
                                              <p:pRg st="3" end="3"/>
                                            </p:txEl>
                                          </p:spTgt>
                                        </p:tgtEl>
                                        <p:attrNameLst>
                                          <p:attrName>style.visibility</p:attrName>
                                        </p:attrNameLst>
                                      </p:cBhvr>
                                      <p:to>
                                        <p:strVal val="visible"/>
                                      </p:to>
                                    </p:set>
                                    <p:animEffect transition="in" filter="box(in)">
                                      <p:cBhvr>
                                        <p:cTn id="26" dur="1000"/>
                                        <p:tgtEl>
                                          <p:spTgt spid="7">
                                            <p:txEl>
                                              <p:pRg st="3" end="3"/>
                                            </p:txEl>
                                          </p:spTgt>
                                        </p:tgtEl>
                                      </p:cBhvr>
                                    </p:animEffect>
                                  </p:childTnLst>
                                </p:cTn>
                              </p:par>
                              <p:par>
                                <p:cTn id="27" presetID="4" presetClass="entr" presetSubtype="16" fill="hold" nodeType="withEffect">
                                  <p:stCondLst>
                                    <p:cond delay="0"/>
                                  </p:stCondLst>
                                  <p:childTnLst>
                                    <p:set>
                                      <p:cBhvr>
                                        <p:cTn id="28" dur="1000" fill="hold">
                                          <p:stCondLst>
                                            <p:cond delay="0"/>
                                          </p:stCondLst>
                                        </p:cTn>
                                        <p:tgtEl>
                                          <p:spTgt spid="7">
                                            <p:txEl>
                                              <p:pRg st="4" end="4"/>
                                            </p:txEl>
                                          </p:spTgt>
                                        </p:tgtEl>
                                        <p:attrNameLst>
                                          <p:attrName>style.visibility</p:attrName>
                                        </p:attrNameLst>
                                      </p:cBhvr>
                                      <p:to>
                                        <p:strVal val="visible"/>
                                      </p:to>
                                    </p:set>
                                    <p:animEffect transition="in" filter="box(in)">
                                      <p:cBhvr>
                                        <p:cTn id="29" dur="1000"/>
                                        <p:tgtEl>
                                          <p:spTgt spid="7">
                                            <p:txEl>
                                              <p:pRg st="4" end="4"/>
                                            </p:txEl>
                                          </p:spTgt>
                                        </p:tgtEl>
                                      </p:cBhvr>
                                    </p:animEffect>
                                  </p:childTnLst>
                                </p:cTn>
                              </p:par>
                              <p:par>
                                <p:cTn id="30" presetID="4" presetClass="entr" presetSubtype="16" fill="hold" nodeType="withEffect">
                                  <p:stCondLst>
                                    <p:cond delay="0"/>
                                  </p:stCondLst>
                                  <p:childTnLst>
                                    <p:set>
                                      <p:cBhvr>
                                        <p:cTn id="31" dur="1000" fill="hold">
                                          <p:stCondLst>
                                            <p:cond delay="0"/>
                                          </p:stCondLst>
                                        </p:cTn>
                                        <p:tgtEl>
                                          <p:spTgt spid="7">
                                            <p:txEl>
                                              <p:pRg st="5" end="5"/>
                                            </p:txEl>
                                          </p:spTgt>
                                        </p:tgtEl>
                                        <p:attrNameLst>
                                          <p:attrName>style.visibility</p:attrName>
                                        </p:attrNameLst>
                                      </p:cBhvr>
                                      <p:to>
                                        <p:strVal val="visible"/>
                                      </p:to>
                                    </p:set>
                                    <p:animEffect transition="in" filter="box(in)">
                                      <p:cBhvr>
                                        <p:cTn id="32" dur="10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s 2"/>
          <p:cNvSpPr/>
          <p:nvPr/>
        </p:nvSpPr>
        <p:spPr>
          <a:xfrm>
            <a:off x="0" y="0"/>
            <a:ext cx="7738110" cy="4637405"/>
          </a:xfrm>
          <a:prstGeom prst="rect">
            <a:avLst/>
          </a:prstGeom>
          <a:solidFill>
            <a:srgbClr val="224053">
              <a:alpha val="7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s 4"/>
          <p:cNvSpPr/>
          <p:nvPr/>
        </p:nvSpPr>
        <p:spPr>
          <a:xfrm>
            <a:off x="4533900" y="2007235"/>
            <a:ext cx="7658100" cy="4850765"/>
          </a:xfrm>
          <a:prstGeom prst="rect">
            <a:avLst/>
          </a:prstGeom>
          <a:solidFill>
            <a:srgbClr val="224053">
              <a:alpha val="47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s 7"/>
          <p:cNvSpPr/>
          <p:nvPr/>
        </p:nvSpPr>
        <p:spPr>
          <a:xfrm>
            <a:off x="1028065" y="5416550"/>
            <a:ext cx="4168140" cy="48704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BỆNH NHÂN</a:t>
            </a:r>
            <a:endParaRPr lang="en-US" dirty="0"/>
          </a:p>
        </p:txBody>
      </p:sp>
      <p:sp>
        <p:nvSpPr>
          <p:cNvPr id="9" name="Rectangles 8"/>
          <p:cNvSpPr/>
          <p:nvPr/>
        </p:nvSpPr>
        <p:spPr>
          <a:xfrm>
            <a:off x="6511925" y="897255"/>
            <a:ext cx="4168140" cy="487045"/>
          </a:xfrm>
          <a:prstGeom prst="rect">
            <a:avLst/>
          </a:prstGeom>
          <a:solidFill>
            <a:srgbClr val="224053">
              <a:alpha val="9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NHÂN VIÊN</a:t>
            </a:r>
            <a:endParaRPr lang="en-US" dirty="0"/>
          </a:p>
        </p:txBody>
      </p:sp>
      <p:pic>
        <p:nvPicPr>
          <p:cNvPr id="11" name="Picture 10"/>
          <p:cNvPicPr>
            <a:picLocks noChangeAspect="1"/>
          </p:cNvPicPr>
          <p:nvPr/>
        </p:nvPicPr>
        <p:blipFill>
          <a:blip r:embed="rId1"/>
          <a:stretch>
            <a:fillRect/>
          </a:stretch>
        </p:blipFill>
        <p:spPr>
          <a:xfrm>
            <a:off x="415925" y="452774"/>
            <a:ext cx="5680075" cy="2890646"/>
          </a:xfrm>
          <a:prstGeom prst="rect">
            <a:avLst/>
          </a:prstGeom>
        </p:spPr>
      </p:pic>
      <p:pic>
        <p:nvPicPr>
          <p:cNvPr id="13" name="Picture 12"/>
          <p:cNvPicPr>
            <a:picLocks noChangeAspect="1"/>
          </p:cNvPicPr>
          <p:nvPr/>
        </p:nvPicPr>
        <p:blipFill>
          <a:blip r:embed="rId2"/>
          <a:stretch>
            <a:fillRect/>
          </a:stretch>
        </p:blipFill>
        <p:spPr>
          <a:xfrm>
            <a:off x="6125347" y="3581655"/>
            <a:ext cx="5730738" cy="289064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99">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7" presetClass="entr" presetSubtype="4" fill="hold" grpId="0" nodeType="withEffect">
                                  <p:stCondLst>
                                    <p:cond delay="0"/>
                                  </p:stCondLst>
                                  <p:childTnLst>
                                    <p:set>
                                      <p:cBhvr>
                                        <p:cTn id="10" dur="1000"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6096000" y="1"/>
            <a:ext cx="6125845" cy="6858000"/>
          </a:xfrm>
          <a:prstGeom prst="rect">
            <a:avLst/>
          </a:prstGeom>
          <a:solidFill>
            <a:srgbClr val="3D504B">
              <a:alpha val="6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0" y="1"/>
            <a:ext cx="6125845" cy="6857998"/>
          </a:xfrm>
          <a:prstGeom prst="rect">
            <a:avLst/>
          </a:prstGeom>
          <a:solidFill>
            <a:srgbClr val="224053">
              <a:alpha val="6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1"/>
          <a:stretch>
            <a:fillRect/>
          </a:stretch>
        </p:blipFill>
        <p:spPr>
          <a:xfrm>
            <a:off x="111378" y="1304986"/>
            <a:ext cx="5903088" cy="4783298"/>
          </a:xfrm>
          <a:prstGeom prst="rect">
            <a:avLst/>
          </a:prstGeom>
        </p:spPr>
      </p:pic>
      <p:sp>
        <p:nvSpPr>
          <p:cNvPr id="13" name="Rectangles 8"/>
          <p:cNvSpPr/>
          <p:nvPr/>
        </p:nvSpPr>
        <p:spPr>
          <a:xfrm>
            <a:off x="963930" y="408971"/>
            <a:ext cx="4168140" cy="487045"/>
          </a:xfrm>
          <a:prstGeom prst="rect">
            <a:avLst/>
          </a:prstGeom>
          <a:solidFill>
            <a:srgbClr val="224053">
              <a:alpha val="9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TIẾP NHẬN BỆNH NHÂN</a:t>
            </a:r>
            <a:endParaRPr lang="en-US" dirty="0"/>
          </a:p>
        </p:txBody>
      </p:sp>
      <p:sp>
        <p:nvSpPr>
          <p:cNvPr id="14" name="Rectangles 8"/>
          <p:cNvSpPr/>
          <p:nvPr/>
        </p:nvSpPr>
        <p:spPr>
          <a:xfrm>
            <a:off x="6973120" y="408970"/>
            <a:ext cx="4168140" cy="487045"/>
          </a:xfrm>
          <a:prstGeom prst="rect">
            <a:avLst/>
          </a:prstGeom>
          <a:solidFill>
            <a:srgbClr val="224053">
              <a:alpha val="9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KHÁM BỆNH</a:t>
            </a:r>
            <a:endParaRPr lang="en-US" dirty="0"/>
          </a:p>
        </p:txBody>
      </p:sp>
      <p:pic>
        <p:nvPicPr>
          <p:cNvPr id="16" name="Picture 15"/>
          <p:cNvPicPr>
            <a:picLocks noChangeAspect="1"/>
          </p:cNvPicPr>
          <p:nvPr/>
        </p:nvPicPr>
        <p:blipFill>
          <a:blip r:embed="rId2"/>
          <a:stretch>
            <a:fillRect/>
          </a:stretch>
        </p:blipFill>
        <p:spPr>
          <a:xfrm>
            <a:off x="6237223" y="1304984"/>
            <a:ext cx="5843399" cy="4783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99">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000"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par>
                                <p:cTn id="8" presetID="12" presetClass="entr" presetSubtype="2" fill="hold" grpId="0" nodeType="withEffect">
                                  <p:stCondLst>
                                    <p:cond delay="0"/>
                                  </p:stCondLst>
                                  <p:childTnLst>
                                    <p:set>
                                      <p:cBhvr>
                                        <p:cTn id="9" dur="1000" fill="hold">
                                          <p:stCondLst>
                                            <p:cond delay="0"/>
                                          </p:stCondLst>
                                        </p:cTn>
                                        <p:tgtEl>
                                          <p:spTgt spid="6"/>
                                        </p:tgtEl>
                                        <p:attrNameLst>
                                          <p:attrName>style.visibility</p:attrName>
                                        </p:attrNameLst>
                                      </p:cBhvr>
                                      <p:to>
                                        <p:strVal val="visible"/>
                                      </p:to>
                                    </p:set>
                                    <p:anim calcmode="lin" valueType="num">
                                      <p:cBhvr additive="base">
                                        <p:cTn id="10" dur="1000"/>
                                        <p:tgtEl>
                                          <p:spTgt spid="6"/>
                                        </p:tgtEl>
                                        <p:attrNameLst>
                                          <p:attrName>ppt_x</p:attrName>
                                        </p:attrNameLst>
                                      </p:cBhvr>
                                      <p:tavLst>
                                        <p:tav tm="0">
                                          <p:val>
                                            <p:strVal val="#ppt_x+#ppt_w*1.125000"/>
                                          </p:val>
                                        </p:tav>
                                        <p:tav tm="100000">
                                          <p:val>
                                            <p:strVal val="#ppt_x"/>
                                          </p:val>
                                        </p:tav>
                                      </p:tavLst>
                                    </p:anim>
                                    <p:animEffect transition="in" filter="wipe(left)">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P spid="4" grpId="0" bldLvl="0" animBg="1"/>
      <p:bldP spid="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s 2"/>
          <p:cNvSpPr/>
          <p:nvPr/>
        </p:nvSpPr>
        <p:spPr>
          <a:xfrm>
            <a:off x="0" y="0"/>
            <a:ext cx="7738110" cy="4637405"/>
          </a:xfrm>
          <a:prstGeom prst="rect">
            <a:avLst/>
          </a:prstGeom>
          <a:solidFill>
            <a:srgbClr val="224053">
              <a:alpha val="7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s 4"/>
          <p:cNvSpPr/>
          <p:nvPr/>
        </p:nvSpPr>
        <p:spPr>
          <a:xfrm>
            <a:off x="4533900" y="2007235"/>
            <a:ext cx="7658100" cy="4850765"/>
          </a:xfrm>
          <a:prstGeom prst="rect">
            <a:avLst/>
          </a:prstGeom>
          <a:solidFill>
            <a:srgbClr val="224053">
              <a:alpha val="47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s 7"/>
          <p:cNvSpPr/>
          <p:nvPr/>
        </p:nvSpPr>
        <p:spPr>
          <a:xfrm>
            <a:off x="1028065" y="5416550"/>
            <a:ext cx="4168140" cy="48704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VIỆN PHÍ</a:t>
            </a:r>
            <a:endParaRPr lang="en-US" dirty="0"/>
          </a:p>
        </p:txBody>
      </p:sp>
      <p:sp>
        <p:nvSpPr>
          <p:cNvPr id="9" name="Rectangles 8"/>
          <p:cNvSpPr/>
          <p:nvPr/>
        </p:nvSpPr>
        <p:spPr>
          <a:xfrm>
            <a:off x="6888588" y="984567"/>
            <a:ext cx="4168140" cy="487045"/>
          </a:xfrm>
          <a:prstGeom prst="rect">
            <a:avLst/>
          </a:prstGeom>
          <a:solidFill>
            <a:srgbClr val="224053">
              <a:alpha val="9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HÓA ĐƠN THUỐC</a:t>
            </a:r>
            <a:endParaRPr lang="en-US" dirty="0"/>
          </a:p>
        </p:txBody>
      </p:sp>
      <p:pic>
        <p:nvPicPr>
          <p:cNvPr id="4" name="Picture 3"/>
          <p:cNvPicPr>
            <a:picLocks noChangeAspect="1"/>
          </p:cNvPicPr>
          <p:nvPr/>
        </p:nvPicPr>
        <p:blipFill>
          <a:blip r:embed="rId1"/>
          <a:stretch>
            <a:fillRect/>
          </a:stretch>
        </p:blipFill>
        <p:spPr>
          <a:xfrm>
            <a:off x="5889626" y="3480646"/>
            <a:ext cx="6166064" cy="3163994"/>
          </a:xfrm>
          <a:prstGeom prst="rect">
            <a:avLst/>
          </a:prstGeom>
        </p:spPr>
      </p:pic>
      <p:pic>
        <p:nvPicPr>
          <p:cNvPr id="11" name="Picture 10"/>
          <p:cNvPicPr>
            <a:picLocks noChangeAspect="1"/>
          </p:cNvPicPr>
          <p:nvPr/>
        </p:nvPicPr>
        <p:blipFill>
          <a:blip r:embed="rId2"/>
          <a:stretch>
            <a:fillRect/>
          </a:stretch>
        </p:blipFill>
        <p:spPr>
          <a:xfrm>
            <a:off x="333375" y="316230"/>
            <a:ext cx="5861685" cy="31642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99">
        <p:pull dir="u"/>
      </p:transition>
    </mc:Choice>
    <mc:Fallback>
      <p:transition spd="slow">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7" presetClass="entr" presetSubtype="4" fill="hold" grpId="0" nodeType="withEffect">
                                  <p:stCondLst>
                                    <p:cond delay="0"/>
                                  </p:stCondLst>
                                  <p:childTnLst>
                                    <p:set>
                                      <p:cBhvr>
                                        <p:cTn id="10" dur="1000"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s 2"/>
          <p:cNvSpPr/>
          <p:nvPr/>
        </p:nvSpPr>
        <p:spPr>
          <a:xfrm>
            <a:off x="0" y="0"/>
            <a:ext cx="7738110" cy="6858000"/>
          </a:xfrm>
          <a:prstGeom prst="rect">
            <a:avLst/>
          </a:prstGeom>
          <a:solidFill>
            <a:srgbClr val="224053">
              <a:alpha val="7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s 8"/>
          <p:cNvSpPr/>
          <p:nvPr/>
        </p:nvSpPr>
        <p:spPr>
          <a:xfrm>
            <a:off x="777348" y="227848"/>
            <a:ext cx="4739532" cy="996612"/>
          </a:xfrm>
          <a:prstGeom prst="rect">
            <a:avLst/>
          </a:prstGeom>
          <a:solidFill>
            <a:srgbClr val="224053">
              <a:alpha val="9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3" algn="ctr"/>
            <a:r>
              <a:rPr lang="en-US" sz="3200" dirty="0" err="1" smtClean="0"/>
              <a:t>Lớp</a:t>
            </a:r>
            <a:r>
              <a:rPr lang="en-US" sz="3200" dirty="0" smtClean="0"/>
              <a:t> </a:t>
            </a:r>
            <a:r>
              <a:rPr lang="en-US" sz="3200" dirty="0" err="1" smtClean="0"/>
              <a:t>đối</a:t>
            </a:r>
            <a:r>
              <a:rPr lang="en-US" sz="3200" dirty="0" smtClean="0"/>
              <a:t> </a:t>
            </a:r>
            <a:r>
              <a:rPr lang="en-US" sz="3200" dirty="0" err="1" smtClean="0"/>
              <a:t>tượng</a:t>
            </a:r>
            <a:r>
              <a:rPr lang="en-US" sz="3200" dirty="0" smtClean="0"/>
              <a:t> </a:t>
            </a:r>
            <a:r>
              <a:rPr lang="en-US" sz="3200" dirty="0" err="1" smtClean="0"/>
              <a:t>ClinicDao</a:t>
            </a:r>
            <a:endParaRPr lang="en-US" sz="3200" b="1" dirty="0"/>
          </a:p>
          <a:p>
            <a:pPr algn="ctr"/>
            <a:endParaRPr lang="en-US" sz="3200" dirty="0"/>
          </a:p>
        </p:txBody>
      </p:sp>
      <p:pic>
        <p:nvPicPr>
          <p:cNvPr id="10" name="Picture 9"/>
          <p:cNvPicPr>
            <a:picLocks noChangeAspect="1"/>
          </p:cNvPicPr>
          <p:nvPr/>
        </p:nvPicPr>
        <p:blipFill>
          <a:blip r:embed="rId1"/>
          <a:stretch>
            <a:fillRect/>
          </a:stretch>
        </p:blipFill>
        <p:spPr>
          <a:xfrm>
            <a:off x="8092441" y="288776"/>
            <a:ext cx="3849052" cy="4059852"/>
          </a:xfrm>
          <a:prstGeom prst="rect">
            <a:avLst/>
          </a:prstGeom>
        </p:spPr>
      </p:pic>
      <p:sp>
        <p:nvSpPr>
          <p:cNvPr id="11" name="Rectangle 10"/>
          <p:cNvSpPr/>
          <p:nvPr/>
        </p:nvSpPr>
        <p:spPr>
          <a:xfrm>
            <a:off x="320040" y="1807548"/>
            <a:ext cx="6096000" cy="2246769"/>
          </a:xfrm>
          <a:prstGeom prst="rect">
            <a:avLst/>
          </a:prstGeom>
        </p:spPr>
        <p:txBody>
          <a:bodyPr>
            <a:spAutoFit/>
          </a:bodyPr>
          <a:lstStyle/>
          <a:p>
            <a:r>
              <a:rPr lang="en-US" sz="2800" dirty="0" err="1">
                <a:latin typeface="Times New Roman" panose="02020603050405020304" charset="0"/>
                <a:ea typeface="Calibri" panose="020F0502020204030204" pitchFamily="34" charset="0"/>
              </a:rPr>
              <a:t>ClinicDAO</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là</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lớp</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trừu</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tượng</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tổng</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quát</a:t>
            </a:r>
            <a:r>
              <a:rPr lang="en-US" sz="2800" dirty="0">
                <a:latin typeface="Times New Roman" panose="02020603050405020304" charset="0"/>
                <a:ea typeface="Calibri" panose="020F0502020204030204" pitchFamily="34" charset="0"/>
              </a:rPr>
              <a:t> (Generic) </a:t>
            </a:r>
            <a:r>
              <a:rPr lang="en-US" sz="2800" dirty="0" err="1">
                <a:latin typeface="Times New Roman" panose="02020603050405020304" charset="0"/>
                <a:ea typeface="Calibri" panose="020F0502020204030204" pitchFamily="34" charset="0"/>
              </a:rPr>
              <a:t>đặc</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tả</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những</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hành</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động</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truy</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xuất</a:t>
            </a:r>
            <a:r>
              <a:rPr lang="en-US" sz="2800" dirty="0">
                <a:latin typeface="Times New Roman" panose="02020603050405020304" charset="0"/>
                <a:ea typeface="Calibri" panose="020F0502020204030204" pitchFamily="34" charset="0"/>
              </a:rPr>
              <a:t> CSDL </a:t>
            </a:r>
            <a:r>
              <a:rPr lang="en-US" sz="2800" dirty="0" err="1">
                <a:latin typeface="Times New Roman" panose="02020603050405020304" charset="0"/>
                <a:ea typeface="Calibri" panose="020F0502020204030204" pitchFamily="34" charset="0"/>
              </a:rPr>
              <a:t>cơ</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bản</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nhất</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mà</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một</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lớp</a:t>
            </a:r>
            <a:r>
              <a:rPr lang="en-US" sz="2800" dirty="0">
                <a:latin typeface="Times New Roman" panose="02020603050405020304" charset="0"/>
                <a:ea typeface="Calibri" panose="020F0502020204030204" pitchFamily="34" charset="0"/>
              </a:rPr>
              <a:t> DAO </a:t>
            </a:r>
            <a:r>
              <a:rPr lang="en-US" sz="2800" dirty="0" err="1">
                <a:latin typeface="Times New Roman" panose="02020603050405020304" charset="0"/>
                <a:ea typeface="Calibri" panose="020F0502020204030204" pitchFamily="34" charset="0"/>
              </a:rPr>
              <a:t>cụ</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thể</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phải</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có</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Các</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phương</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thức</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thực</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hiện</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truy</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xuất</a:t>
            </a:r>
            <a:r>
              <a:rPr lang="en-US" sz="2800" dirty="0">
                <a:latin typeface="Times New Roman" panose="02020603050405020304" charset="0"/>
                <a:ea typeface="Calibri" panose="020F0502020204030204" pitchFamily="34" charset="0"/>
              </a:rPr>
              <a:t> CSDL</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s 30"/>
          <p:cNvSpPr/>
          <p:nvPr/>
        </p:nvSpPr>
        <p:spPr>
          <a:xfrm>
            <a:off x="0" y="0"/>
            <a:ext cx="4888230" cy="6927215"/>
          </a:xfrm>
          <a:prstGeom prst="rect">
            <a:avLst/>
          </a:prstGeom>
          <a:solidFill>
            <a:srgbClr val="224053">
              <a:alpha val="8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ormAutofit/>
          </a:bodyPr>
          <a:lstStyle/>
          <a:p>
            <a:pPr algn="ctr"/>
            <a:r>
              <a:rPr lang="en-US" altLang="id-ID" b="1" dirty="0"/>
              <a:t>CONTENT</a:t>
            </a:r>
            <a:endParaRPr lang="en-US" altLang="id-ID" b="1" dirty="0"/>
          </a:p>
        </p:txBody>
      </p:sp>
      <p:sp>
        <p:nvSpPr>
          <p:cNvPr id="5" name="Freeform 4"/>
          <p:cNvSpPr/>
          <p:nvPr/>
        </p:nvSpPr>
        <p:spPr>
          <a:xfrm>
            <a:off x="2369820" y="1560830"/>
            <a:ext cx="5758815" cy="1298575"/>
          </a:xfrm>
          <a:custGeom>
            <a:avLst/>
            <a:gdLst>
              <a:gd name="connsiteX0" fmla="*/ 8947704 w 9430508"/>
              <a:gd name="connsiteY0" fmla="*/ 0 h 999986"/>
              <a:gd name="connsiteX1" fmla="*/ 9430508 w 9430508"/>
              <a:gd name="connsiteY1" fmla="*/ 499994 h 999986"/>
              <a:gd name="connsiteX2" fmla="*/ 8947704 w 9430508"/>
              <a:gd name="connsiteY2" fmla="*/ 999986 h 999986"/>
              <a:gd name="connsiteX3" fmla="*/ 8947704 w 9430508"/>
              <a:gd name="connsiteY3" fmla="*/ 734943 h 999986"/>
              <a:gd name="connsiteX4" fmla="*/ 0 w 9430508"/>
              <a:gd name="connsiteY4" fmla="*/ 734943 h 999986"/>
              <a:gd name="connsiteX5" fmla="*/ 0 w 9430508"/>
              <a:gd name="connsiteY5" fmla="*/ 265043 h 999986"/>
              <a:gd name="connsiteX6" fmla="*/ 8947704 w 9430508"/>
              <a:gd name="connsiteY6" fmla="*/ 265043 h 9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08" h="999986">
                <a:moveTo>
                  <a:pt x="8947704" y="0"/>
                </a:moveTo>
                <a:lnTo>
                  <a:pt x="9430508" y="499994"/>
                </a:lnTo>
                <a:lnTo>
                  <a:pt x="8947704" y="999986"/>
                </a:lnTo>
                <a:lnTo>
                  <a:pt x="8947704" y="734943"/>
                </a:lnTo>
                <a:lnTo>
                  <a:pt x="0" y="734943"/>
                </a:lnTo>
                <a:lnTo>
                  <a:pt x="0" y="265043"/>
                </a:lnTo>
                <a:lnTo>
                  <a:pt x="8947704" y="265043"/>
                </a:lnTo>
                <a:close/>
              </a:path>
            </a:pathLst>
          </a:custGeom>
          <a:solidFill>
            <a:schemeClr val="accent1"/>
          </a:solidFill>
          <a:ln>
            <a:noFill/>
          </a:ln>
          <a:effectLst>
            <a:outerShdw blurRad="508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p:cNvSpPr/>
          <p:nvPr/>
        </p:nvSpPr>
        <p:spPr>
          <a:xfrm rot="5400000">
            <a:off x="5814060" y="-38100"/>
            <a:ext cx="1298575" cy="5948680"/>
          </a:xfrm>
          <a:custGeom>
            <a:avLst/>
            <a:gdLst>
              <a:gd name="connsiteX0" fmla="*/ 0 w 999985"/>
              <a:gd name="connsiteY0" fmla="*/ 482805 h 7157209"/>
              <a:gd name="connsiteX1" fmla="*/ 499993 w 999985"/>
              <a:gd name="connsiteY1" fmla="*/ 0 h 7157209"/>
              <a:gd name="connsiteX2" fmla="*/ 999985 w 999985"/>
              <a:gd name="connsiteY2" fmla="*/ 482805 h 7157209"/>
              <a:gd name="connsiteX3" fmla="*/ 734943 w 999985"/>
              <a:gd name="connsiteY3" fmla="*/ 482805 h 7157209"/>
              <a:gd name="connsiteX4" fmla="*/ 734943 w 999985"/>
              <a:gd name="connsiteY4" fmla="*/ 7157209 h 7157209"/>
              <a:gd name="connsiteX5" fmla="*/ 265043 w 999985"/>
              <a:gd name="connsiteY5" fmla="*/ 7157209 h 7157209"/>
              <a:gd name="connsiteX6" fmla="*/ 265043 w 999985"/>
              <a:gd name="connsiteY6" fmla="*/ 482805 h 715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985" h="7157209">
                <a:moveTo>
                  <a:pt x="0" y="482805"/>
                </a:moveTo>
                <a:lnTo>
                  <a:pt x="499993" y="0"/>
                </a:lnTo>
                <a:lnTo>
                  <a:pt x="999985" y="482805"/>
                </a:lnTo>
                <a:lnTo>
                  <a:pt x="734943" y="482805"/>
                </a:lnTo>
                <a:lnTo>
                  <a:pt x="734943" y="7157209"/>
                </a:lnTo>
                <a:lnTo>
                  <a:pt x="265043" y="7157209"/>
                </a:lnTo>
                <a:lnTo>
                  <a:pt x="265043" y="482805"/>
                </a:lnTo>
                <a:close/>
              </a:path>
            </a:pathLst>
          </a:custGeom>
          <a:solidFill>
            <a:schemeClr val="accent2"/>
          </a:solidFill>
          <a:ln>
            <a:noFill/>
          </a:ln>
          <a:effectLst>
            <a:outerShdw blurRad="508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Freeform 6"/>
          <p:cNvSpPr/>
          <p:nvPr/>
        </p:nvSpPr>
        <p:spPr>
          <a:xfrm>
            <a:off x="5781675" y="2980690"/>
            <a:ext cx="4697730" cy="1298575"/>
          </a:xfrm>
          <a:custGeom>
            <a:avLst/>
            <a:gdLst>
              <a:gd name="connsiteX0" fmla="*/ 4528104 w 5010908"/>
              <a:gd name="connsiteY0" fmla="*/ 0 h 999986"/>
              <a:gd name="connsiteX1" fmla="*/ 5010908 w 5010908"/>
              <a:gd name="connsiteY1" fmla="*/ 499994 h 999986"/>
              <a:gd name="connsiteX2" fmla="*/ 4528104 w 5010908"/>
              <a:gd name="connsiteY2" fmla="*/ 999986 h 999986"/>
              <a:gd name="connsiteX3" fmla="*/ 4528104 w 5010908"/>
              <a:gd name="connsiteY3" fmla="*/ 734943 h 999986"/>
              <a:gd name="connsiteX4" fmla="*/ 0 w 5010908"/>
              <a:gd name="connsiteY4" fmla="*/ 734943 h 999986"/>
              <a:gd name="connsiteX5" fmla="*/ 0 w 5010908"/>
              <a:gd name="connsiteY5" fmla="*/ 265043 h 999986"/>
              <a:gd name="connsiteX6" fmla="*/ 4528104 w 5010908"/>
              <a:gd name="connsiteY6" fmla="*/ 265043 h 9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0908" h="999986">
                <a:moveTo>
                  <a:pt x="4528104" y="0"/>
                </a:moveTo>
                <a:lnTo>
                  <a:pt x="5010908" y="499994"/>
                </a:lnTo>
                <a:lnTo>
                  <a:pt x="4528104" y="999986"/>
                </a:lnTo>
                <a:lnTo>
                  <a:pt x="4528104" y="734943"/>
                </a:lnTo>
                <a:lnTo>
                  <a:pt x="0" y="734943"/>
                </a:lnTo>
                <a:lnTo>
                  <a:pt x="0" y="265043"/>
                </a:lnTo>
                <a:lnTo>
                  <a:pt x="4528104" y="265043"/>
                </a:lnTo>
                <a:close/>
              </a:path>
            </a:pathLst>
          </a:custGeom>
          <a:solidFill>
            <a:schemeClr val="accent3"/>
          </a:solidFill>
          <a:ln>
            <a:noFill/>
          </a:ln>
          <a:effectLst>
            <a:outerShdw blurRad="508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7"/>
          <p:cNvSpPr/>
          <p:nvPr/>
        </p:nvSpPr>
        <p:spPr>
          <a:xfrm>
            <a:off x="8039735" y="3660140"/>
            <a:ext cx="3444875" cy="1298575"/>
          </a:xfrm>
          <a:custGeom>
            <a:avLst/>
            <a:gdLst>
              <a:gd name="connsiteX0" fmla="*/ 2415768 w 2898572"/>
              <a:gd name="connsiteY0" fmla="*/ 0 h 999986"/>
              <a:gd name="connsiteX1" fmla="*/ 2898572 w 2898572"/>
              <a:gd name="connsiteY1" fmla="*/ 499994 h 999986"/>
              <a:gd name="connsiteX2" fmla="*/ 2415768 w 2898572"/>
              <a:gd name="connsiteY2" fmla="*/ 999986 h 999986"/>
              <a:gd name="connsiteX3" fmla="*/ 2415768 w 2898572"/>
              <a:gd name="connsiteY3" fmla="*/ 734943 h 999986"/>
              <a:gd name="connsiteX4" fmla="*/ 0 w 2898572"/>
              <a:gd name="connsiteY4" fmla="*/ 734943 h 999986"/>
              <a:gd name="connsiteX5" fmla="*/ 0 w 2898572"/>
              <a:gd name="connsiteY5" fmla="*/ 265043 h 999986"/>
              <a:gd name="connsiteX6" fmla="*/ 2415768 w 2898572"/>
              <a:gd name="connsiteY6" fmla="*/ 265043 h 9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572" h="999986">
                <a:moveTo>
                  <a:pt x="2415768" y="0"/>
                </a:moveTo>
                <a:lnTo>
                  <a:pt x="2898572" y="499994"/>
                </a:lnTo>
                <a:lnTo>
                  <a:pt x="2415768" y="999986"/>
                </a:lnTo>
                <a:lnTo>
                  <a:pt x="2415768" y="734943"/>
                </a:lnTo>
                <a:lnTo>
                  <a:pt x="0" y="734943"/>
                </a:lnTo>
                <a:lnTo>
                  <a:pt x="0" y="265043"/>
                </a:lnTo>
                <a:lnTo>
                  <a:pt x="2415768" y="265043"/>
                </a:lnTo>
                <a:close/>
              </a:path>
            </a:pathLst>
          </a:custGeom>
          <a:solidFill>
            <a:schemeClr val="accent4"/>
          </a:solidFill>
          <a:ln>
            <a:noFill/>
          </a:ln>
          <a:effectLst>
            <a:outerShdw blurRad="508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p:cNvGrpSpPr/>
          <p:nvPr/>
        </p:nvGrpSpPr>
        <p:grpSpPr>
          <a:xfrm>
            <a:off x="5905875" y="3393762"/>
            <a:ext cx="475240" cy="452244"/>
            <a:chOff x="6719888" y="887413"/>
            <a:chExt cx="492125" cy="468312"/>
          </a:xfrm>
          <a:solidFill>
            <a:schemeClr val="bg1"/>
          </a:solidFill>
        </p:grpSpPr>
        <p:sp>
          <p:nvSpPr>
            <p:cNvPr id="10" name="Freeform 13"/>
            <p:cNvSpPr>
              <a:spLocks noEditPoints="1"/>
            </p:cNvSpPr>
            <p:nvPr/>
          </p:nvSpPr>
          <p:spPr bwMode="auto">
            <a:xfrm>
              <a:off x="6719888" y="887413"/>
              <a:ext cx="492125" cy="468312"/>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8 w 128"/>
                <a:gd name="T13" fmla="*/ 110 h 122"/>
                <a:gd name="T14" fmla="*/ 35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2" y="106"/>
                    <a:pt x="39" y="109"/>
                    <a:pt x="38" y="110"/>
                  </a:cubicBezTo>
                  <a:cubicBezTo>
                    <a:pt x="36" y="111"/>
                    <a:pt x="35" y="112"/>
                    <a:pt x="35"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5"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2"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1" name="Freeform 14"/>
            <p:cNvSpPr>
              <a:spLocks noEditPoints="1"/>
            </p:cNvSpPr>
            <p:nvPr/>
          </p:nvSpPr>
          <p:spPr bwMode="auto">
            <a:xfrm>
              <a:off x="6781801" y="947738"/>
              <a:ext cx="368300" cy="2476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92 w 96"/>
                <a:gd name="T19" fmla="*/ 57 h 64"/>
                <a:gd name="T20" fmla="*/ 89 w 96"/>
                <a:gd name="T21" fmla="*/ 60 h 64"/>
                <a:gd name="T22" fmla="*/ 7 w 96"/>
                <a:gd name="T23" fmla="*/ 60 h 64"/>
                <a:gd name="T24" fmla="*/ 4 w 96"/>
                <a:gd name="T25" fmla="*/ 57 h 64"/>
                <a:gd name="T26" fmla="*/ 4 w 96"/>
                <a:gd name="T27" fmla="*/ 7 h 64"/>
                <a:gd name="T28" fmla="*/ 7 w 96"/>
                <a:gd name="T29" fmla="*/ 4 h 64"/>
                <a:gd name="T30" fmla="*/ 89 w 96"/>
                <a:gd name="T31" fmla="*/ 4 h 64"/>
                <a:gd name="T32" fmla="*/ 92 w 96"/>
                <a:gd name="T33" fmla="*/ 7 h 64"/>
                <a:gd name="T34" fmla="*/ 92 w 96"/>
                <a:gd name="T3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2" name="Freeform 15"/>
            <p:cNvSpPr>
              <a:spLocks noEditPoints="1"/>
            </p:cNvSpPr>
            <p:nvPr/>
          </p:nvSpPr>
          <p:spPr bwMode="auto">
            <a:xfrm>
              <a:off x="6943726" y="1201738"/>
              <a:ext cx="46038" cy="47625"/>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3" name="Freeform 16"/>
            <p:cNvSpPr/>
            <p:nvPr/>
          </p:nvSpPr>
          <p:spPr bwMode="auto">
            <a:xfrm>
              <a:off x="6881813" y="1044575"/>
              <a:ext cx="61913" cy="65087"/>
            </a:xfrm>
            <a:custGeom>
              <a:avLst/>
              <a:gdLst>
                <a:gd name="T0" fmla="*/ 0 w 39"/>
                <a:gd name="T1" fmla="*/ 24 h 41"/>
                <a:gd name="T2" fmla="*/ 39 w 39"/>
                <a:gd name="T3" fmla="*/ 41 h 41"/>
                <a:gd name="T4" fmla="*/ 39 w 39"/>
                <a:gd name="T5" fmla="*/ 32 h 41"/>
                <a:gd name="T6" fmla="*/ 12 w 39"/>
                <a:gd name="T7" fmla="*/ 19 h 41"/>
                <a:gd name="T8" fmla="*/ 39 w 39"/>
                <a:gd name="T9" fmla="*/ 10 h 41"/>
                <a:gd name="T10" fmla="*/ 39 w 39"/>
                <a:gd name="T11" fmla="*/ 0 h 41"/>
                <a:gd name="T12" fmla="*/ 0 w 39"/>
                <a:gd name="T13" fmla="*/ 17 h 41"/>
                <a:gd name="T14" fmla="*/ 0 w 39"/>
                <a:gd name="T15" fmla="*/ 2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1">
                  <a:moveTo>
                    <a:pt x="0" y="24"/>
                  </a:moveTo>
                  <a:lnTo>
                    <a:pt x="39" y="41"/>
                  </a:lnTo>
                  <a:lnTo>
                    <a:pt x="39" y="32"/>
                  </a:lnTo>
                  <a:lnTo>
                    <a:pt x="12" y="19"/>
                  </a:lnTo>
                  <a:lnTo>
                    <a:pt x="39" y="10"/>
                  </a:lnTo>
                  <a:lnTo>
                    <a:pt x="39" y="0"/>
                  </a:lnTo>
                  <a:lnTo>
                    <a:pt x="0" y="17"/>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4" name="Freeform 17"/>
            <p:cNvSpPr/>
            <p:nvPr/>
          </p:nvSpPr>
          <p:spPr bwMode="auto">
            <a:xfrm>
              <a:off x="6950076" y="1033463"/>
              <a:ext cx="31750" cy="87312"/>
            </a:xfrm>
            <a:custGeom>
              <a:avLst/>
              <a:gdLst>
                <a:gd name="T0" fmla="*/ 7 w 8"/>
                <a:gd name="T1" fmla="*/ 0 h 23"/>
                <a:gd name="T2" fmla="*/ 5 w 8"/>
                <a:gd name="T3" fmla="*/ 0 h 23"/>
                <a:gd name="T4" fmla="*/ 5 w 8"/>
                <a:gd name="T5" fmla="*/ 2 h 23"/>
                <a:gd name="T6" fmla="*/ 0 w 8"/>
                <a:gd name="T7" fmla="*/ 20 h 23"/>
                <a:gd name="T8" fmla="*/ 0 w 8"/>
                <a:gd name="T9" fmla="*/ 22 h 23"/>
                <a:gd name="T10" fmla="*/ 2 w 8"/>
                <a:gd name="T11" fmla="*/ 23 h 23"/>
                <a:gd name="T12" fmla="*/ 3 w 8"/>
                <a:gd name="T13" fmla="*/ 23 h 23"/>
                <a:gd name="T14" fmla="*/ 3 w 8"/>
                <a:gd name="T15" fmla="*/ 22 h 23"/>
                <a:gd name="T16" fmla="*/ 4 w 8"/>
                <a:gd name="T17" fmla="*/ 21 h 23"/>
                <a:gd name="T18" fmla="*/ 8 w 8"/>
                <a:gd name="T19" fmla="*/ 3 h 23"/>
                <a:gd name="T20" fmla="*/ 8 w 8"/>
                <a:gd name="T21" fmla="*/ 1 h 23"/>
                <a:gd name="T22" fmla="*/ 8 w 8"/>
                <a:gd name="T23" fmla="*/ 0 h 23"/>
                <a:gd name="T24" fmla="*/ 7 w 8"/>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23">
                  <a:moveTo>
                    <a:pt x="7" y="0"/>
                  </a:moveTo>
                  <a:cubicBezTo>
                    <a:pt x="6" y="0"/>
                    <a:pt x="6" y="0"/>
                    <a:pt x="5" y="0"/>
                  </a:cubicBezTo>
                  <a:cubicBezTo>
                    <a:pt x="5" y="0"/>
                    <a:pt x="5" y="1"/>
                    <a:pt x="5" y="2"/>
                  </a:cubicBezTo>
                  <a:cubicBezTo>
                    <a:pt x="0" y="20"/>
                    <a:pt x="0" y="20"/>
                    <a:pt x="0" y="20"/>
                  </a:cubicBezTo>
                  <a:cubicBezTo>
                    <a:pt x="0" y="21"/>
                    <a:pt x="0" y="22"/>
                    <a:pt x="0" y="22"/>
                  </a:cubicBezTo>
                  <a:cubicBezTo>
                    <a:pt x="0" y="23"/>
                    <a:pt x="1" y="23"/>
                    <a:pt x="2" y="23"/>
                  </a:cubicBezTo>
                  <a:cubicBezTo>
                    <a:pt x="2" y="23"/>
                    <a:pt x="2" y="23"/>
                    <a:pt x="3" y="23"/>
                  </a:cubicBezTo>
                  <a:cubicBezTo>
                    <a:pt x="3" y="23"/>
                    <a:pt x="3" y="22"/>
                    <a:pt x="3" y="22"/>
                  </a:cubicBezTo>
                  <a:cubicBezTo>
                    <a:pt x="3" y="22"/>
                    <a:pt x="3" y="21"/>
                    <a:pt x="4" y="21"/>
                  </a:cubicBezTo>
                  <a:cubicBezTo>
                    <a:pt x="8" y="3"/>
                    <a:pt x="8" y="3"/>
                    <a:pt x="8" y="3"/>
                  </a:cubicBezTo>
                  <a:cubicBezTo>
                    <a:pt x="8" y="2"/>
                    <a:pt x="8" y="1"/>
                    <a:pt x="8" y="1"/>
                  </a:cubicBezTo>
                  <a:cubicBezTo>
                    <a:pt x="8" y="0"/>
                    <a:pt x="8" y="0"/>
                    <a:pt x="8" y="0"/>
                  </a:cubicBezTo>
                  <a:cubicBezTo>
                    <a:pt x="8" y="0"/>
                    <a:pt x="7"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5" name="Freeform 18"/>
            <p:cNvSpPr/>
            <p:nvPr/>
          </p:nvSpPr>
          <p:spPr bwMode="auto">
            <a:xfrm>
              <a:off x="6989763" y="1044575"/>
              <a:ext cx="60325" cy="65087"/>
            </a:xfrm>
            <a:custGeom>
              <a:avLst/>
              <a:gdLst>
                <a:gd name="T0" fmla="*/ 0 w 38"/>
                <a:gd name="T1" fmla="*/ 10 h 41"/>
                <a:gd name="T2" fmla="*/ 26 w 38"/>
                <a:gd name="T3" fmla="*/ 19 h 41"/>
                <a:gd name="T4" fmla="*/ 0 w 38"/>
                <a:gd name="T5" fmla="*/ 32 h 41"/>
                <a:gd name="T6" fmla="*/ 0 w 38"/>
                <a:gd name="T7" fmla="*/ 41 h 41"/>
                <a:gd name="T8" fmla="*/ 38 w 38"/>
                <a:gd name="T9" fmla="*/ 24 h 41"/>
                <a:gd name="T10" fmla="*/ 38 w 38"/>
                <a:gd name="T11" fmla="*/ 17 h 41"/>
                <a:gd name="T12" fmla="*/ 0 w 38"/>
                <a:gd name="T13" fmla="*/ 0 h 41"/>
                <a:gd name="T14" fmla="*/ 0 w 38"/>
                <a:gd name="T15" fmla="*/ 1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1">
                  <a:moveTo>
                    <a:pt x="0" y="10"/>
                  </a:moveTo>
                  <a:lnTo>
                    <a:pt x="26" y="19"/>
                  </a:lnTo>
                  <a:lnTo>
                    <a:pt x="0" y="32"/>
                  </a:lnTo>
                  <a:lnTo>
                    <a:pt x="0" y="41"/>
                  </a:lnTo>
                  <a:lnTo>
                    <a:pt x="38" y="24"/>
                  </a:lnTo>
                  <a:lnTo>
                    <a:pt x="38" y="17"/>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16" name="Freeform 22"/>
          <p:cNvSpPr>
            <a:spLocks noEditPoints="1"/>
          </p:cNvSpPr>
          <p:nvPr/>
        </p:nvSpPr>
        <p:spPr bwMode="auto">
          <a:xfrm>
            <a:off x="3638239" y="2725963"/>
            <a:ext cx="387402" cy="389778"/>
          </a:xfrm>
          <a:custGeom>
            <a:avLst/>
            <a:gdLst>
              <a:gd name="T0" fmla="*/ 326 w 326"/>
              <a:gd name="T1" fmla="*/ 108 h 328"/>
              <a:gd name="T2" fmla="*/ 219 w 326"/>
              <a:gd name="T3" fmla="*/ 0 h 328"/>
              <a:gd name="T4" fmla="*/ 31 w 326"/>
              <a:gd name="T5" fmla="*/ 188 h 328"/>
              <a:gd name="T6" fmla="*/ 0 w 326"/>
              <a:gd name="T7" fmla="*/ 328 h 328"/>
              <a:gd name="T8" fmla="*/ 139 w 326"/>
              <a:gd name="T9" fmla="*/ 295 h 328"/>
              <a:gd name="T10" fmla="*/ 326 w 326"/>
              <a:gd name="T11" fmla="*/ 108 h 328"/>
              <a:gd name="T12" fmla="*/ 129 w 326"/>
              <a:gd name="T13" fmla="*/ 275 h 328"/>
              <a:gd name="T14" fmla="*/ 112 w 326"/>
              <a:gd name="T15" fmla="*/ 258 h 328"/>
              <a:gd name="T16" fmla="*/ 280 w 326"/>
              <a:gd name="T17" fmla="*/ 91 h 328"/>
              <a:gd name="T18" fmla="*/ 297 w 326"/>
              <a:gd name="T19" fmla="*/ 108 h 328"/>
              <a:gd name="T20" fmla="*/ 129 w 326"/>
              <a:gd name="T21" fmla="*/ 275 h 328"/>
              <a:gd name="T22" fmla="*/ 67 w 326"/>
              <a:gd name="T23" fmla="*/ 290 h 328"/>
              <a:gd name="T24" fmla="*/ 37 w 326"/>
              <a:gd name="T25" fmla="*/ 260 h 328"/>
              <a:gd name="T26" fmla="*/ 48 w 326"/>
              <a:gd name="T27" fmla="*/ 208 h 328"/>
              <a:gd name="T28" fmla="*/ 66 w 326"/>
              <a:gd name="T29" fmla="*/ 226 h 328"/>
              <a:gd name="T30" fmla="*/ 66 w 326"/>
              <a:gd name="T31" fmla="*/ 226 h 328"/>
              <a:gd name="T32" fmla="*/ 105 w 326"/>
              <a:gd name="T33" fmla="*/ 265 h 328"/>
              <a:gd name="T34" fmla="*/ 105 w 326"/>
              <a:gd name="T35" fmla="*/ 265 h 328"/>
              <a:gd name="T36" fmla="*/ 119 w 326"/>
              <a:gd name="T37" fmla="*/ 278 h 328"/>
              <a:gd name="T38" fmla="*/ 67 w 326"/>
              <a:gd name="T39" fmla="*/ 290 h 328"/>
              <a:gd name="T40" fmla="*/ 272 w 326"/>
              <a:gd name="T41" fmla="*/ 83 h 328"/>
              <a:gd name="T42" fmla="*/ 105 w 326"/>
              <a:gd name="T43" fmla="*/ 250 h 328"/>
              <a:gd name="T44" fmla="*/ 80 w 326"/>
              <a:gd name="T45" fmla="*/ 226 h 328"/>
              <a:gd name="T46" fmla="*/ 248 w 326"/>
              <a:gd name="T47" fmla="*/ 59 h 328"/>
              <a:gd name="T48" fmla="*/ 272 w 326"/>
              <a:gd name="T49" fmla="*/ 83 h 328"/>
              <a:gd name="T50" fmla="*/ 219 w 326"/>
              <a:gd name="T51" fmla="*/ 30 h 328"/>
              <a:gd name="T52" fmla="*/ 240 w 326"/>
              <a:gd name="T53" fmla="*/ 51 h 328"/>
              <a:gd name="T54" fmla="*/ 73 w 326"/>
              <a:gd name="T55" fmla="*/ 218 h 328"/>
              <a:gd name="T56" fmla="*/ 52 w 326"/>
              <a:gd name="T57" fmla="*/ 197 h 328"/>
              <a:gd name="T58" fmla="*/ 219 w 326"/>
              <a:gd name="T59" fmla="*/ 3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28">
                <a:moveTo>
                  <a:pt x="326" y="108"/>
                </a:moveTo>
                <a:lnTo>
                  <a:pt x="219" y="0"/>
                </a:lnTo>
                <a:lnTo>
                  <a:pt x="31" y="188"/>
                </a:lnTo>
                <a:lnTo>
                  <a:pt x="0" y="328"/>
                </a:lnTo>
                <a:lnTo>
                  <a:pt x="139" y="295"/>
                </a:lnTo>
                <a:lnTo>
                  <a:pt x="326" y="108"/>
                </a:lnTo>
                <a:close/>
                <a:moveTo>
                  <a:pt x="129" y="275"/>
                </a:moveTo>
                <a:lnTo>
                  <a:pt x="112" y="258"/>
                </a:lnTo>
                <a:lnTo>
                  <a:pt x="280" y="91"/>
                </a:lnTo>
                <a:lnTo>
                  <a:pt x="297" y="108"/>
                </a:lnTo>
                <a:lnTo>
                  <a:pt x="129" y="275"/>
                </a:lnTo>
                <a:close/>
                <a:moveTo>
                  <a:pt x="67" y="290"/>
                </a:moveTo>
                <a:lnTo>
                  <a:pt x="37" y="260"/>
                </a:lnTo>
                <a:lnTo>
                  <a:pt x="48" y="208"/>
                </a:lnTo>
                <a:lnTo>
                  <a:pt x="66" y="226"/>
                </a:lnTo>
                <a:lnTo>
                  <a:pt x="66" y="226"/>
                </a:lnTo>
                <a:lnTo>
                  <a:pt x="105" y="265"/>
                </a:lnTo>
                <a:lnTo>
                  <a:pt x="105" y="265"/>
                </a:lnTo>
                <a:lnTo>
                  <a:pt x="119" y="278"/>
                </a:lnTo>
                <a:lnTo>
                  <a:pt x="67" y="290"/>
                </a:lnTo>
                <a:close/>
                <a:moveTo>
                  <a:pt x="272" y="83"/>
                </a:moveTo>
                <a:lnTo>
                  <a:pt x="105" y="250"/>
                </a:lnTo>
                <a:lnTo>
                  <a:pt x="80" y="226"/>
                </a:lnTo>
                <a:lnTo>
                  <a:pt x="248" y="59"/>
                </a:lnTo>
                <a:lnTo>
                  <a:pt x="272" y="83"/>
                </a:lnTo>
                <a:close/>
                <a:moveTo>
                  <a:pt x="219" y="30"/>
                </a:moveTo>
                <a:lnTo>
                  <a:pt x="240" y="51"/>
                </a:lnTo>
                <a:lnTo>
                  <a:pt x="73" y="218"/>
                </a:lnTo>
                <a:lnTo>
                  <a:pt x="52" y="197"/>
                </a:lnTo>
                <a:lnTo>
                  <a:pt x="219" y="30"/>
                </a:lnTo>
                <a:close/>
              </a:path>
            </a:pathLst>
          </a:custGeom>
          <a:solidFill>
            <a:schemeClr val="bg1"/>
          </a:solidFill>
          <a:ln>
            <a:noFill/>
          </a:ln>
        </p:spPr>
        <p:txBody>
          <a:bodyPr vert="horz" wrap="square" lIns="91440" tIns="45720" rIns="91440" bIns="45720" numCol="1" anchor="t" anchorCtr="0" compatLnSpc="1"/>
          <a:lstStyle/>
          <a:p>
            <a:endParaRPr lang="id-ID"/>
          </a:p>
        </p:txBody>
      </p:sp>
      <p:sp>
        <p:nvSpPr>
          <p:cNvPr id="17" name="Freeform 16"/>
          <p:cNvSpPr>
            <a:spLocks noEditPoints="1"/>
          </p:cNvSpPr>
          <p:nvPr/>
        </p:nvSpPr>
        <p:spPr bwMode="auto">
          <a:xfrm rot="2700000">
            <a:off x="2622615" y="2047027"/>
            <a:ext cx="249506" cy="459506"/>
          </a:xfrm>
          <a:custGeom>
            <a:avLst/>
            <a:gdLst>
              <a:gd name="T0" fmla="*/ 482 w 579"/>
              <a:gd name="T1" fmla="*/ 367 h 1073"/>
              <a:gd name="T2" fmla="*/ 482 w 579"/>
              <a:gd name="T3" fmla="*/ 148 h 1073"/>
              <a:gd name="T4" fmla="*/ 525 w 579"/>
              <a:gd name="T5" fmla="*/ 79 h 1073"/>
              <a:gd name="T6" fmla="*/ 447 w 579"/>
              <a:gd name="T7" fmla="*/ 0 h 1073"/>
              <a:gd name="T8" fmla="*/ 132 w 579"/>
              <a:gd name="T9" fmla="*/ 0 h 1073"/>
              <a:gd name="T10" fmla="*/ 54 w 579"/>
              <a:gd name="T11" fmla="*/ 79 h 1073"/>
              <a:gd name="T12" fmla="*/ 96 w 579"/>
              <a:gd name="T13" fmla="*/ 148 h 1073"/>
              <a:gd name="T14" fmla="*/ 96 w 579"/>
              <a:gd name="T15" fmla="*/ 367 h 1073"/>
              <a:gd name="T16" fmla="*/ 0 w 579"/>
              <a:gd name="T17" fmla="*/ 583 h 1073"/>
              <a:gd name="T18" fmla="*/ 0 w 579"/>
              <a:gd name="T19" fmla="*/ 612 h 1073"/>
              <a:gd name="T20" fmla="*/ 224 w 579"/>
              <a:gd name="T21" fmla="*/ 612 h 1073"/>
              <a:gd name="T22" fmla="*/ 224 w 579"/>
              <a:gd name="T23" fmla="*/ 923 h 1073"/>
              <a:gd name="T24" fmla="*/ 289 w 579"/>
              <a:gd name="T25" fmla="*/ 1073 h 1073"/>
              <a:gd name="T26" fmla="*/ 355 w 579"/>
              <a:gd name="T27" fmla="*/ 923 h 1073"/>
              <a:gd name="T28" fmla="*/ 355 w 579"/>
              <a:gd name="T29" fmla="*/ 612 h 1073"/>
              <a:gd name="T30" fmla="*/ 579 w 579"/>
              <a:gd name="T31" fmla="*/ 612 h 1073"/>
              <a:gd name="T32" fmla="*/ 579 w 579"/>
              <a:gd name="T33" fmla="*/ 583 h 1073"/>
              <a:gd name="T34" fmla="*/ 482 w 579"/>
              <a:gd name="T35" fmla="*/ 367 h 1073"/>
              <a:gd name="T36" fmla="*/ 132 w 579"/>
              <a:gd name="T37" fmla="*/ 58 h 1073"/>
              <a:gd name="T38" fmla="*/ 447 w 579"/>
              <a:gd name="T39" fmla="*/ 58 h 1073"/>
              <a:gd name="T40" fmla="*/ 467 w 579"/>
              <a:gd name="T41" fmla="*/ 79 h 1073"/>
              <a:gd name="T42" fmla="*/ 449 w 579"/>
              <a:gd name="T43" fmla="*/ 99 h 1073"/>
              <a:gd name="T44" fmla="*/ 436 w 579"/>
              <a:gd name="T45" fmla="*/ 101 h 1073"/>
              <a:gd name="T46" fmla="*/ 143 w 579"/>
              <a:gd name="T47" fmla="*/ 101 h 1073"/>
              <a:gd name="T48" fmla="*/ 129 w 579"/>
              <a:gd name="T49" fmla="*/ 99 h 1073"/>
              <a:gd name="T50" fmla="*/ 111 w 579"/>
              <a:gd name="T51" fmla="*/ 79 h 1073"/>
              <a:gd name="T52" fmla="*/ 132 w 579"/>
              <a:gd name="T53" fmla="*/ 58 h 1073"/>
              <a:gd name="T54" fmla="*/ 424 w 579"/>
              <a:gd name="T55" fmla="*/ 370 h 1073"/>
              <a:gd name="T56" fmla="*/ 154 w 579"/>
              <a:gd name="T57" fmla="*/ 370 h 1073"/>
              <a:gd name="T58" fmla="*/ 154 w 579"/>
              <a:gd name="T59" fmla="*/ 130 h 1073"/>
              <a:gd name="T60" fmla="*/ 424 w 579"/>
              <a:gd name="T61" fmla="*/ 130 h 1073"/>
              <a:gd name="T62" fmla="*/ 424 w 579"/>
              <a:gd name="T63" fmla="*/ 370 h 1073"/>
              <a:gd name="T64" fmla="*/ 297 w 579"/>
              <a:gd name="T65" fmla="*/ 911 h 1073"/>
              <a:gd name="T66" fmla="*/ 289 w 579"/>
              <a:gd name="T67" fmla="*/ 928 h 1073"/>
              <a:gd name="T68" fmla="*/ 282 w 579"/>
              <a:gd name="T69" fmla="*/ 911 h 1073"/>
              <a:gd name="T70" fmla="*/ 282 w 579"/>
              <a:gd name="T71" fmla="*/ 612 h 1073"/>
              <a:gd name="T72" fmla="*/ 297 w 579"/>
              <a:gd name="T73" fmla="*/ 612 h 1073"/>
              <a:gd name="T74" fmla="*/ 297 w 579"/>
              <a:gd name="T75" fmla="*/ 911 h 1073"/>
              <a:gd name="T76" fmla="*/ 355 w 579"/>
              <a:gd name="T77" fmla="*/ 554 h 1073"/>
              <a:gd name="T78" fmla="*/ 224 w 579"/>
              <a:gd name="T79" fmla="*/ 554 h 1073"/>
              <a:gd name="T80" fmla="*/ 59 w 579"/>
              <a:gd name="T81" fmla="*/ 554 h 1073"/>
              <a:gd name="T82" fmla="*/ 144 w 579"/>
              <a:gd name="T83" fmla="*/ 403 h 1073"/>
              <a:gd name="T84" fmla="*/ 149 w 579"/>
              <a:gd name="T85" fmla="*/ 399 h 1073"/>
              <a:gd name="T86" fmla="*/ 430 w 579"/>
              <a:gd name="T87" fmla="*/ 399 h 1073"/>
              <a:gd name="T88" fmla="*/ 435 w 579"/>
              <a:gd name="T89" fmla="*/ 403 h 1073"/>
              <a:gd name="T90" fmla="*/ 519 w 579"/>
              <a:gd name="T91" fmla="*/ 554 h 1073"/>
              <a:gd name="T92" fmla="*/ 355 w 579"/>
              <a:gd name="T93" fmla="*/ 554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9" h="1073">
                <a:moveTo>
                  <a:pt x="482" y="367"/>
                </a:moveTo>
                <a:cubicBezTo>
                  <a:pt x="482" y="148"/>
                  <a:pt x="482" y="148"/>
                  <a:pt x="482" y="148"/>
                </a:cubicBezTo>
                <a:cubicBezTo>
                  <a:pt x="508" y="135"/>
                  <a:pt x="525" y="109"/>
                  <a:pt x="525" y="79"/>
                </a:cubicBezTo>
                <a:cubicBezTo>
                  <a:pt x="525" y="35"/>
                  <a:pt x="490" y="0"/>
                  <a:pt x="447" y="0"/>
                </a:cubicBezTo>
                <a:cubicBezTo>
                  <a:pt x="132" y="0"/>
                  <a:pt x="132" y="0"/>
                  <a:pt x="132" y="0"/>
                </a:cubicBezTo>
                <a:cubicBezTo>
                  <a:pt x="89" y="0"/>
                  <a:pt x="54" y="35"/>
                  <a:pt x="54" y="79"/>
                </a:cubicBezTo>
                <a:cubicBezTo>
                  <a:pt x="54" y="109"/>
                  <a:pt x="71" y="135"/>
                  <a:pt x="96" y="148"/>
                </a:cubicBezTo>
                <a:cubicBezTo>
                  <a:pt x="96" y="367"/>
                  <a:pt x="96" y="367"/>
                  <a:pt x="96" y="367"/>
                </a:cubicBezTo>
                <a:cubicBezTo>
                  <a:pt x="35" y="422"/>
                  <a:pt x="0" y="500"/>
                  <a:pt x="0" y="583"/>
                </a:cubicBezTo>
                <a:cubicBezTo>
                  <a:pt x="0" y="612"/>
                  <a:pt x="0" y="612"/>
                  <a:pt x="0" y="612"/>
                </a:cubicBezTo>
                <a:cubicBezTo>
                  <a:pt x="224" y="612"/>
                  <a:pt x="224" y="612"/>
                  <a:pt x="224" y="612"/>
                </a:cubicBezTo>
                <a:cubicBezTo>
                  <a:pt x="224" y="923"/>
                  <a:pt x="224" y="923"/>
                  <a:pt x="224" y="923"/>
                </a:cubicBezTo>
                <a:cubicBezTo>
                  <a:pt x="289" y="1073"/>
                  <a:pt x="289" y="1073"/>
                  <a:pt x="289" y="1073"/>
                </a:cubicBezTo>
                <a:cubicBezTo>
                  <a:pt x="355" y="923"/>
                  <a:pt x="355" y="923"/>
                  <a:pt x="355" y="923"/>
                </a:cubicBezTo>
                <a:cubicBezTo>
                  <a:pt x="355" y="612"/>
                  <a:pt x="355" y="612"/>
                  <a:pt x="355" y="612"/>
                </a:cubicBezTo>
                <a:cubicBezTo>
                  <a:pt x="579" y="612"/>
                  <a:pt x="579" y="612"/>
                  <a:pt x="579" y="612"/>
                </a:cubicBezTo>
                <a:cubicBezTo>
                  <a:pt x="579" y="583"/>
                  <a:pt x="579" y="583"/>
                  <a:pt x="579" y="583"/>
                </a:cubicBezTo>
                <a:cubicBezTo>
                  <a:pt x="579" y="500"/>
                  <a:pt x="544" y="422"/>
                  <a:pt x="482" y="367"/>
                </a:cubicBezTo>
                <a:close/>
                <a:moveTo>
                  <a:pt x="132" y="58"/>
                </a:moveTo>
                <a:cubicBezTo>
                  <a:pt x="447" y="58"/>
                  <a:pt x="447" y="58"/>
                  <a:pt x="447" y="58"/>
                </a:cubicBezTo>
                <a:cubicBezTo>
                  <a:pt x="458" y="58"/>
                  <a:pt x="467" y="67"/>
                  <a:pt x="467" y="79"/>
                </a:cubicBezTo>
                <a:cubicBezTo>
                  <a:pt x="467" y="89"/>
                  <a:pt x="459" y="97"/>
                  <a:pt x="449" y="99"/>
                </a:cubicBezTo>
                <a:cubicBezTo>
                  <a:pt x="436" y="101"/>
                  <a:pt x="436" y="101"/>
                  <a:pt x="436" y="101"/>
                </a:cubicBezTo>
                <a:cubicBezTo>
                  <a:pt x="143" y="101"/>
                  <a:pt x="143" y="101"/>
                  <a:pt x="143" y="101"/>
                </a:cubicBezTo>
                <a:cubicBezTo>
                  <a:pt x="129" y="99"/>
                  <a:pt x="129" y="99"/>
                  <a:pt x="129" y="99"/>
                </a:cubicBezTo>
                <a:cubicBezTo>
                  <a:pt x="119" y="97"/>
                  <a:pt x="111" y="89"/>
                  <a:pt x="111" y="79"/>
                </a:cubicBezTo>
                <a:cubicBezTo>
                  <a:pt x="111" y="67"/>
                  <a:pt x="121" y="58"/>
                  <a:pt x="132" y="58"/>
                </a:cubicBezTo>
                <a:close/>
                <a:moveTo>
                  <a:pt x="424" y="370"/>
                </a:moveTo>
                <a:cubicBezTo>
                  <a:pt x="154" y="370"/>
                  <a:pt x="154" y="370"/>
                  <a:pt x="154" y="370"/>
                </a:cubicBezTo>
                <a:cubicBezTo>
                  <a:pt x="154" y="130"/>
                  <a:pt x="154" y="130"/>
                  <a:pt x="154" y="130"/>
                </a:cubicBezTo>
                <a:cubicBezTo>
                  <a:pt x="424" y="130"/>
                  <a:pt x="424" y="130"/>
                  <a:pt x="424" y="130"/>
                </a:cubicBezTo>
                <a:lnTo>
                  <a:pt x="424" y="370"/>
                </a:lnTo>
                <a:close/>
                <a:moveTo>
                  <a:pt x="297" y="911"/>
                </a:moveTo>
                <a:cubicBezTo>
                  <a:pt x="289" y="928"/>
                  <a:pt x="289" y="928"/>
                  <a:pt x="289" y="928"/>
                </a:cubicBezTo>
                <a:cubicBezTo>
                  <a:pt x="282" y="911"/>
                  <a:pt x="282" y="911"/>
                  <a:pt x="282" y="911"/>
                </a:cubicBezTo>
                <a:cubicBezTo>
                  <a:pt x="282" y="612"/>
                  <a:pt x="282" y="612"/>
                  <a:pt x="282" y="612"/>
                </a:cubicBezTo>
                <a:cubicBezTo>
                  <a:pt x="297" y="612"/>
                  <a:pt x="297" y="612"/>
                  <a:pt x="297" y="612"/>
                </a:cubicBezTo>
                <a:lnTo>
                  <a:pt x="297" y="911"/>
                </a:lnTo>
                <a:close/>
                <a:moveTo>
                  <a:pt x="355" y="554"/>
                </a:moveTo>
                <a:cubicBezTo>
                  <a:pt x="224" y="554"/>
                  <a:pt x="224" y="554"/>
                  <a:pt x="224" y="554"/>
                </a:cubicBezTo>
                <a:cubicBezTo>
                  <a:pt x="59" y="554"/>
                  <a:pt x="59" y="554"/>
                  <a:pt x="59" y="554"/>
                </a:cubicBezTo>
                <a:cubicBezTo>
                  <a:pt x="67" y="495"/>
                  <a:pt x="97" y="441"/>
                  <a:pt x="144" y="403"/>
                </a:cubicBezTo>
                <a:cubicBezTo>
                  <a:pt x="149" y="399"/>
                  <a:pt x="149" y="399"/>
                  <a:pt x="149" y="399"/>
                </a:cubicBezTo>
                <a:cubicBezTo>
                  <a:pt x="430" y="399"/>
                  <a:pt x="430" y="399"/>
                  <a:pt x="430" y="399"/>
                </a:cubicBezTo>
                <a:cubicBezTo>
                  <a:pt x="435" y="403"/>
                  <a:pt x="435" y="403"/>
                  <a:pt x="435" y="403"/>
                </a:cubicBezTo>
                <a:cubicBezTo>
                  <a:pt x="482" y="441"/>
                  <a:pt x="512" y="495"/>
                  <a:pt x="519" y="554"/>
                </a:cubicBezTo>
                <a:lnTo>
                  <a:pt x="355" y="554"/>
                </a:lnTo>
                <a:close/>
              </a:path>
            </a:pathLst>
          </a:custGeom>
          <a:solidFill>
            <a:schemeClr val="bg1"/>
          </a:solidFill>
          <a:ln>
            <a:noFill/>
          </a:ln>
        </p:spPr>
        <p:txBody>
          <a:bodyPr vert="horz" wrap="square" lIns="91440" tIns="45720" rIns="91440" bIns="45720" numCol="1" anchor="t" anchorCtr="0" compatLnSpc="1"/>
          <a:lstStyle/>
          <a:p>
            <a:endParaRPr lang="id-ID"/>
          </a:p>
        </p:txBody>
      </p:sp>
      <p:grpSp>
        <p:nvGrpSpPr>
          <p:cNvPr id="18" name="Group 17"/>
          <p:cNvGrpSpPr/>
          <p:nvPr/>
        </p:nvGrpSpPr>
        <p:grpSpPr>
          <a:xfrm rot="2700000">
            <a:off x="8261171" y="4012612"/>
            <a:ext cx="316524" cy="551595"/>
            <a:chOff x="4732338" y="4783138"/>
            <a:chExt cx="703263" cy="1225550"/>
          </a:xfrm>
          <a:solidFill>
            <a:schemeClr val="bg1"/>
          </a:solidFill>
        </p:grpSpPr>
        <p:sp>
          <p:nvSpPr>
            <p:cNvPr id="19" name="Freeform 30"/>
            <p:cNvSpPr>
              <a:spLocks noEditPoints="1"/>
            </p:cNvSpPr>
            <p:nvPr/>
          </p:nvSpPr>
          <p:spPr bwMode="auto">
            <a:xfrm>
              <a:off x="4732338" y="4783138"/>
              <a:ext cx="703263" cy="1173163"/>
            </a:xfrm>
            <a:custGeom>
              <a:avLst/>
              <a:gdLst>
                <a:gd name="T0" fmla="*/ 50 w 184"/>
                <a:gd name="T1" fmla="*/ 310 h 310"/>
                <a:gd name="T2" fmla="*/ 32 w 184"/>
                <a:gd name="T3" fmla="*/ 282 h 310"/>
                <a:gd name="T4" fmla="*/ 10 w 184"/>
                <a:gd name="T5" fmla="*/ 199 h 310"/>
                <a:gd name="T6" fmla="*/ 39 w 184"/>
                <a:gd name="T7" fmla="*/ 171 h 310"/>
                <a:gd name="T8" fmla="*/ 30 w 184"/>
                <a:gd name="T9" fmla="*/ 116 h 310"/>
                <a:gd name="T10" fmla="*/ 36 w 184"/>
                <a:gd name="T11" fmla="*/ 73 h 310"/>
                <a:gd name="T12" fmla="*/ 36 w 184"/>
                <a:gd name="T13" fmla="*/ 72 h 310"/>
                <a:gd name="T14" fmla="*/ 92 w 184"/>
                <a:gd name="T15" fmla="*/ 0 h 310"/>
                <a:gd name="T16" fmla="*/ 148 w 184"/>
                <a:gd name="T17" fmla="*/ 72 h 310"/>
                <a:gd name="T18" fmla="*/ 148 w 184"/>
                <a:gd name="T19" fmla="*/ 73 h 310"/>
                <a:gd name="T20" fmla="*/ 155 w 184"/>
                <a:gd name="T21" fmla="*/ 116 h 310"/>
                <a:gd name="T22" fmla="*/ 145 w 184"/>
                <a:gd name="T23" fmla="*/ 171 h 310"/>
                <a:gd name="T24" fmla="*/ 174 w 184"/>
                <a:gd name="T25" fmla="*/ 199 h 310"/>
                <a:gd name="T26" fmla="*/ 153 w 184"/>
                <a:gd name="T27" fmla="*/ 282 h 310"/>
                <a:gd name="T28" fmla="*/ 134 w 184"/>
                <a:gd name="T29" fmla="*/ 310 h 310"/>
                <a:gd name="T30" fmla="*/ 134 w 184"/>
                <a:gd name="T31" fmla="*/ 276 h 310"/>
                <a:gd name="T32" fmla="*/ 118 w 184"/>
                <a:gd name="T33" fmla="*/ 239 h 310"/>
                <a:gd name="T34" fmla="*/ 118 w 184"/>
                <a:gd name="T35" fmla="*/ 240 h 310"/>
                <a:gd name="T36" fmla="*/ 115 w 184"/>
                <a:gd name="T37" fmla="*/ 246 h 310"/>
                <a:gd name="T38" fmla="*/ 108 w 184"/>
                <a:gd name="T39" fmla="*/ 245 h 310"/>
                <a:gd name="T40" fmla="*/ 76 w 184"/>
                <a:gd name="T41" fmla="*/ 245 h 310"/>
                <a:gd name="T42" fmla="*/ 69 w 184"/>
                <a:gd name="T43" fmla="*/ 246 h 310"/>
                <a:gd name="T44" fmla="*/ 66 w 184"/>
                <a:gd name="T45" fmla="*/ 240 h 310"/>
                <a:gd name="T46" fmla="*/ 66 w 184"/>
                <a:gd name="T47" fmla="*/ 239 h 310"/>
                <a:gd name="T48" fmla="*/ 50 w 184"/>
                <a:gd name="T49" fmla="*/ 276 h 310"/>
                <a:gd name="T50" fmla="*/ 50 w 184"/>
                <a:gd name="T51" fmla="*/ 310 h 310"/>
                <a:gd name="T52" fmla="*/ 55 w 184"/>
                <a:gd name="T53" fmla="*/ 79 h 310"/>
                <a:gd name="T54" fmla="*/ 50 w 184"/>
                <a:gd name="T55" fmla="*/ 116 h 310"/>
                <a:gd name="T56" fmla="*/ 61 w 184"/>
                <a:gd name="T57" fmla="*/ 174 h 310"/>
                <a:gd name="T58" fmla="*/ 64 w 184"/>
                <a:gd name="T59" fmla="*/ 184 h 310"/>
                <a:gd name="T60" fmla="*/ 54 w 184"/>
                <a:gd name="T61" fmla="*/ 187 h 310"/>
                <a:gd name="T62" fmla="*/ 29 w 184"/>
                <a:gd name="T63" fmla="*/ 205 h 310"/>
                <a:gd name="T64" fmla="*/ 36 w 184"/>
                <a:gd name="T65" fmla="*/ 247 h 310"/>
                <a:gd name="T66" fmla="*/ 65 w 184"/>
                <a:gd name="T67" fmla="*/ 215 h 310"/>
                <a:gd name="T68" fmla="*/ 74 w 184"/>
                <a:gd name="T69" fmla="*/ 209 h 310"/>
                <a:gd name="T70" fmla="*/ 79 w 184"/>
                <a:gd name="T71" fmla="*/ 219 h 310"/>
                <a:gd name="T72" fmla="*/ 82 w 184"/>
                <a:gd name="T73" fmla="*/ 225 h 310"/>
                <a:gd name="T74" fmla="*/ 103 w 184"/>
                <a:gd name="T75" fmla="*/ 225 h 310"/>
                <a:gd name="T76" fmla="*/ 105 w 184"/>
                <a:gd name="T77" fmla="*/ 219 h 310"/>
                <a:gd name="T78" fmla="*/ 110 w 184"/>
                <a:gd name="T79" fmla="*/ 209 h 310"/>
                <a:gd name="T80" fmla="*/ 120 w 184"/>
                <a:gd name="T81" fmla="*/ 215 h 310"/>
                <a:gd name="T82" fmla="*/ 148 w 184"/>
                <a:gd name="T83" fmla="*/ 247 h 310"/>
                <a:gd name="T84" fmla="*/ 155 w 184"/>
                <a:gd name="T85" fmla="*/ 205 h 310"/>
                <a:gd name="T86" fmla="*/ 130 w 184"/>
                <a:gd name="T87" fmla="*/ 187 h 310"/>
                <a:gd name="T88" fmla="*/ 120 w 184"/>
                <a:gd name="T89" fmla="*/ 184 h 310"/>
                <a:gd name="T90" fmla="*/ 123 w 184"/>
                <a:gd name="T91" fmla="*/ 174 h 310"/>
                <a:gd name="T92" fmla="*/ 135 w 184"/>
                <a:gd name="T93" fmla="*/ 116 h 310"/>
                <a:gd name="T94" fmla="*/ 129 w 184"/>
                <a:gd name="T95" fmla="*/ 79 h 310"/>
                <a:gd name="T96" fmla="*/ 92 w 184"/>
                <a:gd name="T97" fmla="*/ 21 h 310"/>
                <a:gd name="T98" fmla="*/ 55 w 184"/>
                <a:gd name="T99" fmla="*/ 7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4" h="310">
                  <a:moveTo>
                    <a:pt x="50" y="310"/>
                  </a:moveTo>
                  <a:cubicBezTo>
                    <a:pt x="32" y="282"/>
                    <a:pt x="32" y="282"/>
                    <a:pt x="32" y="282"/>
                  </a:cubicBezTo>
                  <a:cubicBezTo>
                    <a:pt x="28" y="276"/>
                    <a:pt x="0" y="230"/>
                    <a:pt x="10" y="199"/>
                  </a:cubicBezTo>
                  <a:cubicBezTo>
                    <a:pt x="14" y="187"/>
                    <a:pt x="24" y="178"/>
                    <a:pt x="39" y="171"/>
                  </a:cubicBezTo>
                  <a:cubicBezTo>
                    <a:pt x="33" y="151"/>
                    <a:pt x="30" y="132"/>
                    <a:pt x="30" y="116"/>
                  </a:cubicBezTo>
                  <a:cubicBezTo>
                    <a:pt x="30" y="102"/>
                    <a:pt x="32" y="87"/>
                    <a:pt x="36" y="73"/>
                  </a:cubicBezTo>
                  <a:cubicBezTo>
                    <a:pt x="36" y="72"/>
                    <a:pt x="36" y="72"/>
                    <a:pt x="36" y="72"/>
                  </a:cubicBezTo>
                  <a:cubicBezTo>
                    <a:pt x="50" y="35"/>
                    <a:pt x="77" y="0"/>
                    <a:pt x="92" y="0"/>
                  </a:cubicBezTo>
                  <a:cubicBezTo>
                    <a:pt x="107" y="0"/>
                    <a:pt x="134" y="35"/>
                    <a:pt x="148" y="72"/>
                  </a:cubicBezTo>
                  <a:cubicBezTo>
                    <a:pt x="148" y="73"/>
                    <a:pt x="148" y="73"/>
                    <a:pt x="148" y="73"/>
                  </a:cubicBezTo>
                  <a:cubicBezTo>
                    <a:pt x="152" y="87"/>
                    <a:pt x="155" y="102"/>
                    <a:pt x="155" y="116"/>
                  </a:cubicBezTo>
                  <a:cubicBezTo>
                    <a:pt x="155" y="132"/>
                    <a:pt x="152" y="151"/>
                    <a:pt x="145" y="171"/>
                  </a:cubicBezTo>
                  <a:cubicBezTo>
                    <a:pt x="160" y="178"/>
                    <a:pt x="170" y="187"/>
                    <a:pt x="174" y="199"/>
                  </a:cubicBezTo>
                  <a:cubicBezTo>
                    <a:pt x="184" y="230"/>
                    <a:pt x="156" y="276"/>
                    <a:pt x="153" y="282"/>
                  </a:cubicBezTo>
                  <a:cubicBezTo>
                    <a:pt x="134" y="310"/>
                    <a:pt x="134" y="310"/>
                    <a:pt x="134" y="310"/>
                  </a:cubicBezTo>
                  <a:cubicBezTo>
                    <a:pt x="134" y="276"/>
                    <a:pt x="134" y="276"/>
                    <a:pt x="134" y="276"/>
                  </a:cubicBezTo>
                  <a:cubicBezTo>
                    <a:pt x="134" y="262"/>
                    <a:pt x="128" y="248"/>
                    <a:pt x="118" y="239"/>
                  </a:cubicBezTo>
                  <a:cubicBezTo>
                    <a:pt x="118" y="239"/>
                    <a:pt x="118" y="239"/>
                    <a:pt x="118" y="240"/>
                  </a:cubicBezTo>
                  <a:cubicBezTo>
                    <a:pt x="115" y="246"/>
                    <a:pt x="115" y="246"/>
                    <a:pt x="115" y="246"/>
                  </a:cubicBezTo>
                  <a:cubicBezTo>
                    <a:pt x="108" y="245"/>
                    <a:pt x="108" y="245"/>
                    <a:pt x="108" y="245"/>
                  </a:cubicBezTo>
                  <a:cubicBezTo>
                    <a:pt x="98" y="245"/>
                    <a:pt x="87" y="245"/>
                    <a:pt x="76" y="245"/>
                  </a:cubicBezTo>
                  <a:cubicBezTo>
                    <a:pt x="69" y="246"/>
                    <a:pt x="69" y="246"/>
                    <a:pt x="69" y="246"/>
                  </a:cubicBezTo>
                  <a:cubicBezTo>
                    <a:pt x="66" y="240"/>
                    <a:pt x="66" y="240"/>
                    <a:pt x="66" y="240"/>
                  </a:cubicBezTo>
                  <a:cubicBezTo>
                    <a:pt x="66" y="239"/>
                    <a:pt x="66" y="239"/>
                    <a:pt x="66" y="239"/>
                  </a:cubicBezTo>
                  <a:cubicBezTo>
                    <a:pt x="56" y="249"/>
                    <a:pt x="50" y="262"/>
                    <a:pt x="50" y="276"/>
                  </a:cubicBezTo>
                  <a:lnTo>
                    <a:pt x="50" y="310"/>
                  </a:lnTo>
                  <a:close/>
                  <a:moveTo>
                    <a:pt x="55" y="79"/>
                  </a:moveTo>
                  <a:cubicBezTo>
                    <a:pt x="52" y="91"/>
                    <a:pt x="50" y="104"/>
                    <a:pt x="50" y="116"/>
                  </a:cubicBezTo>
                  <a:cubicBezTo>
                    <a:pt x="50" y="132"/>
                    <a:pt x="53" y="152"/>
                    <a:pt x="61" y="174"/>
                  </a:cubicBezTo>
                  <a:cubicBezTo>
                    <a:pt x="64" y="184"/>
                    <a:pt x="64" y="184"/>
                    <a:pt x="64" y="184"/>
                  </a:cubicBezTo>
                  <a:cubicBezTo>
                    <a:pt x="54" y="187"/>
                    <a:pt x="54" y="187"/>
                    <a:pt x="54" y="187"/>
                  </a:cubicBezTo>
                  <a:cubicBezTo>
                    <a:pt x="45" y="190"/>
                    <a:pt x="33" y="196"/>
                    <a:pt x="29" y="205"/>
                  </a:cubicBezTo>
                  <a:cubicBezTo>
                    <a:pt x="26" y="216"/>
                    <a:pt x="30" y="233"/>
                    <a:pt x="36" y="247"/>
                  </a:cubicBezTo>
                  <a:cubicBezTo>
                    <a:pt x="42" y="234"/>
                    <a:pt x="52" y="223"/>
                    <a:pt x="65" y="215"/>
                  </a:cubicBezTo>
                  <a:cubicBezTo>
                    <a:pt x="74" y="209"/>
                    <a:pt x="74" y="209"/>
                    <a:pt x="74" y="209"/>
                  </a:cubicBezTo>
                  <a:cubicBezTo>
                    <a:pt x="79" y="219"/>
                    <a:pt x="79" y="219"/>
                    <a:pt x="79" y="219"/>
                  </a:cubicBezTo>
                  <a:cubicBezTo>
                    <a:pt x="80" y="221"/>
                    <a:pt x="81" y="223"/>
                    <a:pt x="82" y="225"/>
                  </a:cubicBezTo>
                  <a:cubicBezTo>
                    <a:pt x="89" y="225"/>
                    <a:pt x="96" y="225"/>
                    <a:pt x="103" y="225"/>
                  </a:cubicBezTo>
                  <a:cubicBezTo>
                    <a:pt x="104" y="223"/>
                    <a:pt x="105" y="221"/>
                    <a:pt x="105" y="219"/>
                  </a:cubicBezTo>
                  <a:cubicBezTo>
                    <a:pt x="110" y="209"/>
                    <a:pt x="110" y="209"/>
                    <a:pt x="110" y="209"/>
                  </a:cubicBezTo>
                  <a:cubicBezTo>
                    <a:pt x="120" y="215"/>
                    <a:pt x="120" y="215"/>
                    <a:pt x="120" y="215"/>
                  </a:cubicBezTo>
                  <a:cubicBezTo>
                    <a:pt x="133" y="223"/>
                    <a:pt x="142" y="234"/>
                    <a:pt x="148" y="247"/>
                  </a:cubicBezTo>
                  <a:cubicBezTo>
                    <a:pt x="154" y="233"/>
                    <a:pt x="159" y="216"/>
                    <a:pt x="155" y="205"/>
                  </a:cubicBezTo>
                  <a:cubicBezTo>
                    <a:pt x="152" y="196"/>
                    <a:pt x="140" y="190"/>
                    <a:pt x="130" y="187"/>
                  </a:cubicBezTo>
                  <a:cubicBezTo>
                    <a:pt x="120" y="184"/>
                    <a:pt x="120" y="184"/>
                    <a:pt x="120" y="184"/>
                  </a:cubicBezTo>
                  <a:cubicBezTo>
                    <a:pt x="123" y="174"/>
                    <a:pt x="123" y="174"/>
                    <a:pt x="123" y="174"/>
                  </a:cubicBezTo>
                  <a:cubicBezTo>
                    <a:pt x="131" y="152"/>
                    <a:pt x="135" y="132"/>
                    <a:pt x="135" y="116"/>
                  </a:cubicBezTo>
                  <a:cubicBezTo>
                    <a:pt x="135" y="104"/>
                    <a:pt x="133" y="91"/>
                    <a:pt x="129" y="79"/>
                  </a:cubicBezTo>
                  <a:cubicBezTo>
                    <a:pt x="117" y="47"/>
                    <a:pt x="99" y="26"/>
                    <a:pt x="92" y="21"/>
                  </a:cubicBezTo>
                  <a:cubicBezTo>
                    <a:pt x="85" y="26"/>
                    <a:pt x="67" y="47"/>
                    <a:pt x="55"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0" name="Freeform 31"/>
            <p:cNvSpPr>
              <a:spLocks noEditPoints="1"/>
            </p:cNvSpPr>
            <p:nvPr/>
          </p:nvSpPr>
          <p:spPr bwMode="auto">
            <a:xfrm>
              <a:off x="4960938" y="5127626"/>
              <a:ext cx="244475" cy="241300"/>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12 h 64"/>
                <a:gd name="T12" fmla="*/ 12 w 64"/>
                <a:gd name="T13" fmla="*/ 32 h 64"/>
                <a:gd name="T14" fmla="*/ 32 w 64"/>
                <a:gd name="T15" fmla="*/ 52 h 64"/>
                <a:gd name="T16" fmla="*/ 52 w 64"/>
                <a:gd name="T17" fmla="*/ 32 h 64"/>
                <a:gd name="T18" fmla="*/ 32 w 64"/>
                <a:gd name="T19"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12"/>
                  </a:moveTo>
                  <a:cubicBezTo>
                    <a:pt x="21" y="12"/>
                    <a:pt x="12" y="21"/>
                    <a:pt x="12" y="32"/>
                  </a:cubicBezTo>
                  <a:cubicBezTo>
                    <a:pt x="12" y="43"/>
                    <a:pt x="21" y="52"/>
                    <a:pt x="32" y="52"/>
                  </a:cubicBezTo>
                  <a:cubicBezTo>
                    <a:pt x="43" y="52"/>
                    <a:pt x="52" y="43"/>
                    <a:pt x="52" y="32"/>
                  </a:cubicBezTo>
                  <a:cubicBezTo>
                    <a:pt x="52" y="21"/>
                    <a:pt x="43" y="12"/>
                    <a:pt x="3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1" name="Freeform 32"/>
            <p:cNvSpPr>
              <a:spLocks noEditPoints="1"/>
            </p:cNvSpPr>
            <p:nvPr/>
          </p:nvSpPr>
          <p:spPr bwMode="auto">
            <a:xfrm>
              <a:off x="4973638" y="5649913"/>
              <a:ext cx="225425" cy="358775"/>
            </a:xfrm>
            <a:custGeom>
              <a:avLst/>
              <a:gdLst>
                <a:gd name="T0" fmla="*/ 29 w 59"/>
                <a:gd name="T1" fmla="*/ 95 h 95"/>
                <a:gd name="T2" fmla="*/ 24 w 59"/>
                <a:gd name="T3" fmla="*/ 85 h 95"/>
                <a:gd name="T4" fmla="*/ 0 w 59"/>
                <a:gd name="T5" fmla="*/ 26 h 95"/>
                <a:gd name="T6" fmla="*/ 29 w 59"/>
                <a:gd name="T7" fmla="*/ 0 h 95"/>
                <a:gd name="T8" fmla="*/ 59 w 59"/>
                <a:gd name="T9" fmla="*/ 26 h 95"/>
                <a:gd name="T10" fmla="*/ 34 w 59"/>
                <a:gd name="T11" fmla="*/ 85 h 95"/>
                <a:gd name="T12" fmla="*/ 29 w 59"/>
                <a:gd name="T13" fmla="*/ 95 h 95"/>
                <a:gd name="T14" fmla="*/ 29 w 59"/>
                <a:gd name="T15" fmla="*/ 12 h 95"/>
                <a:gd name="T16" fmla="*/ 12 w 59"/>
                <a:gd name="T17" fmla="*/ 26 h 95"/>
                <a:gd name="T18" fmla="*/ 29 w 59"/>
                <a:gd name="T19" fmla="*/ 69 h 95"/>
                <a:gd name="T20" fmla="*/ 47 w 59"/>
                <a:gd name="T21" fmla="*/ 26 h 95"/>
                <a:gd name="T22" fmla="*/ 29 w 59"/>
                <a:gd name="T23" fmla="*/ 1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95">
                  <a:moveTo>
                    <a:pt x="29" y="95"/>
                  </a:moveTo>
                  <a:cubicBezTo>
                    <a:pt x="24" y="85"/>
                    <a:pt x="24" y="85"/>
                    <a:pt x="24" y="85"/>
                  </a:cubicBezTo>
                  <a:cubicBezTo>
                    <a:pt x="20" y="77"/>
                    <a:pt x="0" y="38"/>
                    <a:pt x="0" y="26"/>
                  </a:cubicBezTo>
                  <a:cubicBezTo>
                    <a:pt x="0" y="12"/>
                    <a:pt x="13" y="0"/>
                    <a:pt x="29" y="0"/>
                  </a:cubicBezTo>
                  <a:cubicBezTo>
                    <a:pt x="45" y="0"/>
                    <a:pt x="59" y="12"/>
                    <a:pt x="59" y="26"/>
                  </a:cubicBezTo>
                  <a:cubicBezTo>
                    <a:pt x="59" y="38"/>
                    <a:pt x="39" y="77"/>
                    <a:pt x="34" y="85"/>
                  </a:cubicBezTo>
                  <a:lnTo>
                    <a:pt x="29" y="95"/>
                  </a:lnTo>
                  <a:close/>
                  <a:moveTo>
                    <a:pt x="29" y="12"/>
                  </a:moveTo>
                  <a:cubicBezTo>
                    <a:pt x="19" y="12"/>
                    <a:pt x="12" y="18"/>
                    <a:pt x="12" y="26"/>
                  </a:cubicBezTo>
                  <a:cubicBezTo>
                    <a:pt x="12" y="31"/>
                    <a:pt x="20" y="50"/>
                    <a:pt x="29" y="69"/>
                  </a:cubicBezTo>
                  <a:cubicBezTo>
                    <a:pt x="38" y="50"/>
                    <a:pt x="47" y="31"/>
                    <a:pt x="47" y="26"/>
                  </a:cubicBezTo>
                  <a:cubicBezTo>
                    <a:pt x="47" y="18"/>
                    <a:pt x="3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26" name="TextBox 23"/>
          <p:cNvSpPr txBox="1"/>
          <p:nvPr/>
        </p:nvSpPr>
        <p:spPr>
          <a:xfrm>
            <a:off x="3089275" y="2026285"/>
            <a:ext cx="2583815" cy="36830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b="1" dirty="0">
                <a:solidFill>
                  <a:schemeClr val="bg1"/>
                </a:solidFill>
                <a:latin typeface="+mj-lt"/>
              </a:rPr>
              <a:t>GIỚI THIỆU DỰ ÁN</a:t>
            </a:r>
            <a:endParaRPr lang="en-US" altLang="id-ID" b="1" dirty="0">
              <a:solidFill>
                <a:schemeClr val="bg1"/>
              </a:solidFill>
              <a:latin typeface="+mj-lt"/>
            </a:endParaRPr>
          </a:p>
        </p:txBody>
      </p:sp>
      <p:sp>
        <p:nvSpPr>
          <p:cNvPr id="27" name="TextBox 23"/>
          <p:cNvSpPr txBox="1"/>
          <p:nvPr/>
        </p:nvSpPr>
        <p:spPr>
          <a:xfrm>
            <a:off x="4180840" y="2726055"/>
            <a:ext cx="4362450" cy="36830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b="1" dirty="0">
                <a:solidFill>
                  <a:schemeClr val="bg1"/>
                </a:solidFill>
                <a:latin typeface="+mj-lt"/>
              </a:rPr>
              <a:t>PHÂN TÍCH YÊU CẦU CỦA KHÁCH HÀNG</a:t>
            </a:r>
            <a:endParaRPr lang="en-US" altLang="id-ID" b="1" dirty="0">
              <a:solidFill>
                <a:schemeClr val="bg1"/>
              </a:solidFill>
              <a:latin typeface="+mj-lt"/>
            </a:endParaRPr>
          </a:p>
        </p:txBody>
      </p:sp>
      <p:sp>
        <p:nvSpPr>
          <p:cNvPr id="28" name="TextBox 23"/>
          <p:cNvSpPr txBox="1"/>
          <p:nvPr/>
        </p:nvSpPr>
        <p:spPr>
          <a:xfrm>
            <a:off x="6405245" y="3402965"/>
            <a:ext cx="2827655" cy="36830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b="1" dirty="0">
                <a:solidFill>
                  <a:schemeClr val="bg1"/>
                </a:solidFill>
                <a:latin typeface="+mj-lt"/>
              </a:rPr>
              <a:t>THIẾT KẾ ỨNG DỤNG</a:t>
            </a:r>
            <a:endParaRPr lang="en-US" altLang="id-ID" b="1" dirty="0">
              <a:solidFill>
                <a:schemeClr val="bg1"/>
              </a:solidFill>
              <a:latin typeface="+mj-lt"/>
            </a:endParaRPr>
          </a:p>
        </p:txBody>
      </p:sp>
      <p:sp>
        <p:nvSpPr>
          <p:cNvPr id="29" name="TextBox 23"/>
          <p:cNvSpPr txBox="1"/>
          <p:nvPr/>
        </p:nvSpPr>
        <p:spPr>
          <a:xfrm>
            <a:off x="8726065" y="4124793"/>
            <a:ext cx="2087563" cy="36830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b="1" dirty="0">
                <a:solidFill>
                  <a:schemeClr val="bg1"/>
                </a:solidFill>
                <a:latin typeface="+mj-lt"/>
              </a:rPr>
              <a:t>THỰC HIỆN DỰ ÁN</a:t>
            </a:r>
            <a:endParaRPr lang="en-US" altLang="id-ID" b="1" dirty="0">
              <a:solidFill>
                <a:schemeClr val="bg1"/>
              </a:solidFill>
              <a:latin typeface="+mj-lt"/>
            </a:endParaRPr>
          </a:p>
        </p:txBody>
      </p:sp>
      <p:sp>
        <p:nvSpPr>
          <p:cNvPr id="48" name="Rectangle 47"/>
          <p:cNvSpPr/>
          <p:nvPr/>
        </p:nvSpPr>
        <p:spPr>
          <a:xfrm>
            <a:off x="1503363" y="4797854"/>
            <a:ext cx="3678237" cy="645160"/>
          </a:xfrm>
          <a:prstGeom prst="rect">
            <a:avLst/>
          </a:prstGeom>
        </p:spPr>
        <p:txBody>
          <a:bodyPr wrap="square">
            <a:spAutoFit/>
          </a:bodyPr>
          <a:lstStyle/>
          <a:p>
            <a:pPr algn="just"/>
            <a:endParaRPr lang="en-US" sz="1800" dirty="0">
              <a:solidFill>
                <a:schemeClr val="tx1"/>
              </a:solidFill>
              <a:latin typeface="+mj-lt"/>
              <a:cs typeface="+mj-lt"/>
            </a:endParaRPr>
          </a:p>
          <a:p>
            <a:pPr algn="just"/>
            <a:endParaRPr lang="en-US" sz="1800" dirty="0">
              <a:solidFill>
                <a:schemeClr val="tx1"/>
              </a:solidFill>
              <a:latin typeface="+mj-lt"/>
              <a:cs typeface="+mj-lt"/>
            </a:endParaRPr>
          </a:p>
        </p:txBody>
      </p:sp>
      <p:pic>
        <p:nvPicPr>
          <p:cNvPr id="32" name="Content Placeholder 31" descr="tải xuống"/>
          <p:cNvPicPr>
            <a:picLocks noGrp="1" noChangeAspect="1"/>
          </p:cNvPicPr>
          <p:nvPr>
            <p:ph idx="1"/>
          </p:nvPr>
        </p:nvPicPr>
        <p:blipFill>
          <a:blip r:embed="rId1"/>
          <a:stretch>
            <a:fillRect/>
          </a:stretch>
        </p:blipFill>
        <p:spPr>
          <a:xfrm>
            <a:off x="736600" y="3645535"/>
            <a:ext cx="4815840" cy="2950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p:tgtEl>
                                          <p:spTgt spid="5"/>
                                        </p:tgtEl>
                                        <p:attrNameLst>
                                          <p:attrName>ppt_x</p:attrName>
                                        </p:attrNameLst>
                                      </p:cBhvr>
                                      <p:tavLst>
                                        <p:tav tm="0">
                                          <p:val>
                                            <p:strVal val="#ppt_x-#ppt_w*1.125000"/>
                                          </p:val>
                                        </p:tav>
                                        <p:tav tm="100000">
                                          <p:val>
                                            <p:strVal val="#ppt_x"/>
                                          </p:val>
                                        </p:tav>
                                      </p:tavLst>
                                    </p:anim>
                                    <p:animEffect transition="in" filter="wipe(right)">
                                      <p:cBhvr>
                                        <p:cTn id="8" dur="750"/>
                                        <p:tgtEl>
                                          <p:spTgt spid="5"/>
                                        </p:tgtEl>
                                      </p:cBhvr>
                                    </p:animEffect>
                                  </p:childTnLst>
                                </p:cTn>
                              </p:par>
                              <p:par>
                                <p:cTn id="9" presetID="12" presetClass="entr" presetSubtype="8"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p:tgtEl>
                                          <p:spTgt spid="6"/>
                                        </p:tgtEl>
                                        <p:attrNameLst>
                                          <p:attrName>ppt_x</p:attrName>
                                        </p:attrNameLst>
                                      </p:cBhvr>
                                      <p:tavLst>
                                        <p:tav tm="0">
                                          <p:val>
                                            <p:strVal val="#ppt_x-#ppt_w*1.125000"/>
                                          </p:val>
                                        </p:tav>
                                        <p:tav tm="100000">
                                          <p:val>
                                            <p:strVal val="#ppt_x"/>
                                          </p:val>
                                        </p:tav>
                                      </p:tavLst>
                                    </p:anim>
                                    <p:animEffect transition="in" filter="wipe(right)">
                                      <p:cBhvr>
                                        <p:cTn id="12" dur="750"/>
                                        <p:tgtEl>
                                          <p:spTgt spid="6"/>
                                        </p:tgtEl>
                                      </p:cBhvr>
                                    </p:animEffect>
                                  </p:childTnLst>
                                </p:cTn>
                              </p:par>
                              <p:par>
                                <p:cTn id="13" presetID="12" presetClass="entr" presetSubtype="8"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p:tgtEl>
                                          <p:spTgt spid="7"/>
                                        </p:tgtEl>
                                        <p:attrNameLst>
                                          <p:attrName>ppt_x</p:attrName>
                                        </p:attrNameLst>
                                      </p:cBhvr>
                                      <p:tavLst>
                                        <p:tav tm="0">
                                          <p:val>
                                            <p:strVal val="#ppt_x-#ppt_w*1.125000"/>
                                          </p:val>
                                        </p:tav>
                                        <p:tav tm="100000">
                                          <p:val>
                                            <p:strVal val="#ppt_x"/>
                                          </p:val>
                                        </p:tav>
                                      </p:tavLst>
                                    </p:anim>
                                    <p:animEffect transition="in" filter="wipe(right)">
                                      <p:cBhvr>
                                        <p:cTn id="16" dur="750"/>
                                        <p:tgtEl>
                                          <p:spTgt spid="7"/>
                                        </p:tgtEl>
                                      </p:cBhvr>
                                    </p:animEffect>
                                  </p:childTnLst>
                                </p:cTn>
                              </p:par>
                              <p:par>
                                <p:cTn id="17" presetID="12" presetClass="entr" presetSubtype="8"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750"/>
                                        <p:tgtEl>
                                          <p:spTgt spid="8"/>
                                        </p:tgtEl>
                                        <p:attrNameLst>
                                          <p:attrName>ppt_x</p:attrName>
                                        </p:attrNameLst>
                                      </p:cBhvr>
                                      <p:tavLst>
                                        <p:tav tm="0">
                                          <p:val>
                                            <p:strVal val="#ppt_x-#ppt_w*1.125000"/>
                                          </p:val>
                                        </p:tav>
                                        <p:tav tm="100000">
                                          <p:val>
                                            <p:strVal val="#ppt_x"/>
                                          </p:val>
                                        </p:tav>
                                      </p:tavLst>
                                    </p:anim>
                                    <p:animEffect transition="in" filter="wipe(right)">
                                      <p:cBhvr>
                                        <p:cTn id="20" dur="750"/>
                                        <p:tgtEl>
                                          <p:spTgt spid="8"/>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16" grpId="0" bldLvl="0" animBg="1"/>
      <p:bldP spid="17" grpId="0" bldLvl="0" animBg="1"/>
      <p:bldP spid="26" grpId="0"/>
      <p:bldP spid="27" grpId="0"/>
      <p:bldP spid="28" grpId="0"/>
      <p:bldP spid="29" grpId="0"/>
      <p:bldP spid="4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s 2"/>
          <p:cNvSpPr/>
          <p:nvPr/>
        </p:nvSpPr>
        <p:spPr>
          <a:xfrm>
            <a:off x="0" y="0"/>
            <a:ext cx="7738110" cy="6858000"/>
          </a:xfrm>
          <a:prstGeom prst="rect">
            <a:avLst/>
          </a:prstGeom>
          <a:solidFill>
            <a:srgbClr val="224053">
              <a:alpha val="7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s 8"/>
          <p:cNvSpPr/>
          <p:nvPr/>
        </p:nvSpPr>
        <p:spPr>
          <a:xfrm>
            <a:off x="777240" y="227965"/>
            <a:ext cx="6402705" cy="1492885"/>
          </a:xfrm>
          <a:prstGeom prst="rect">
            <a:avLst/>
          </a:prstGeom>
          <a:solidFill>
            <a:srgbClr val="224053">
              <a:alpha val="9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lvl="3" algn="ctr">
              <a:lnSpc>
                <a:spcPct val="110000"/>
              </a:lnSpc>
            </a:pPr>
            <a:r>
              <a:rPr lang="en-US" sz="3200" dirty="0" err="1" smtClean="0"/>
              <a:t>Lớp</a:t>
            </a:r>
            <a:r>
              <a:rPr lang="en-US" sz="3200" dirty="0" smtClean="0"/>
              <a:t> </a:t>
            </a:r>
            <a:r>
              <a:rPr lang="en-US" sz="3200" dirty="0" err="1" smtClean="0"/>
              <a:t>đối</a:t>
            </a:r>
            <a:r>
              <a:rPr lang="en-US" sz="3200" dirty="0" smtClean="0"/>
              <a:t> </a:t>
            </a:r>
            <a:r>
              <a:rPr lang="en-US" sz="3200" dirty="0" err="1" smtClean="0"/>
              <a:t>tượng</a:t>
            </a:r>
            <a:r>
              <a:rPr lang="en-US" sz="3200" dirty="0" smtClean="0"/>
              <a:t> </a:t>
            </a:r>
            <a:r>
              <a:rPr lang="en-US" sz="3200" dirty="0" err="1"/>
              <a:t>NhanVien</a:t>
            </a:r>
            <a:r>
              <a:rPr lang="en-US" sz="3200" dirty="0"/>
              <a:t> </a:t>
            </a:r>
            <a:r>
              <a:rPr lang="en-US" sz="3200" dirty="0" err="1"/>
              <a:t>và</a:t>
            </a:r>
            <a:r>
              <a:rPr lang="en-US" sz="3200" dirty="0"/>
              <a:t> </a:t>
            </a:r>
            <a:r>
              <a:rPr lang="en-US" sz="3200" dirty="0" err="1"/>
              <a:t>NhanVienDAO</a:t>
            </a:r>
            <a:endParaRPr lang="en-US" sz="3200" b="1" dirty="0"/>
          </a:p>
          <a:p>
            <a:pPr algn="ctr"/>
            <a:endParaRPr lang="en-US" sz="3200" dirty="0"/>
          </a:p>
        </p:txBody>
      </p:sp>
      <p:sp>
        <p:nvSpPr>
          <p:cNvPr id="6" name="Rectangle 5"/>
          <p:cNvSpPr/>
          <p:nvPr/>
        </p:nvSpPr>
        <p:spPr>
          <a:xfrm>
            <a:off x="320040" y="1807548"/>
            <a:ext cx="6096000" cy="1815882"/>
          </a:xfrm>
          <a:prstGeom prst="rect">
            <a:avLst/>
          </a:prstGeom>
        </p:spPr>
        <p:txBody>
          <a:bodyPr>
            <a:spAutoFit/>
          </a:bodyPr>
          <a:lstStyle/>
          <a:p>
            <a:r>
              <a:rPr lang="en-US" sz="2800" dirty="0" err="1" smtClean="0"/>
              <a:t>Nhân</a:t>
            </a:r>
            <a:r>
              <a:rPr lang="en-US" sz="2800" dirty="0" smtClean="0"/>
              <a:t> </a:t>
            </a:r>
            <a:r>
              <a:rPr lang="en-US" sz="2800" dirty="0" err="1" smtClean="0"/>
              <a:t>viên:Mô</a:t>
            </a:r>
            <a:r>
              <a:rPr lang="en-US" sz="2800" dirty="0" smtClean="0"/>
              <a:t> </a:t>
            </a:r>
            <a:r>
              <a:rPr lang="en-US" sz="2800" dirty="0" err="1" smtClean="0"/>
              <a:t>tả</a:t>
            </a:r>
            <a:r>
              <a:rPr lang="en-US" sz="2800" dirty="0" smtClean="0"/>
              <a:t> </a:t>
            </a:r>
            <a:r>
              <a:rPr lang="en-US" sz="2800" dirty="0" err="1" smtClean="0"/>
              <a:t>dữ</a:t>
            </a:r>
            <a:r>
              <a:rPr lang="en-US" sz="2800" dirty="0" smtClean="0"/>
              <a:t> </a:t>
            </a:r>
            <a:r>
              <a:rPr lang="en-US" sz="2800" dirty="0" err="1" smtClean="0"/>
              <a:t>liệu</a:t>
            </a:r>
            <a:r>
              <a:rPr lang="en-US" sz="2800" dirty="0" smtClean="0"/>
              <a:t> </a:t>
            </a:r>
            <a:r>
              <a:rPr lang="en-US" sz="2800" dirty="0" err="1" smtClean="0"/>
              <a:t>nhân</a:t>
            </a:r>
            <a:r>
              <a:rPr lang="en-US" sz="2800" dirty="0" smtClean="0"/>
              <a:t> </a:t>
            </a:r>
            <a:r>
              <a:rPr lang="en-US" sz="2800" dirty="0" err="1" smtClean="0"/>
              <a:t>viên</a:t>
            </a:r>
            <a:endParaRPr lang="en-US" sz="2800" dirty="0" smtClean="0"/>
          </a:p>
          <a:p>
            <a:r>
              <a:rPr lang="en-US" sz="2800" dirty="0" err="1" smtClean="0"/>
              <a:t>Nhan</a:t>
            </a:r>
            <a:r>
              <a:rPr lang="en-US" sz="2800" dirty="0" smtClean="0"/>
              <a:t> </a:t>
            </a:r>
            <a:r>
              <a:rPr lang="en-US" sz="2800" dirty="0" err="1" smtClean="0"/>
              <a:t>viên</a:t>
            </a:r>
            <a:r>
              <a:rPr lang="en-US" sz="2800" dirty="0" smtClean="0"/>
              <a:t> </a:t>
            </a:r>
            <a:r>
              <a:rPr lang="en-US" sz="2800" dirty="0" err="1" smtClean="0"/>
              <a:t>DAO:</a:t>
            </a:r>
            <a:r>
              <a:rPr lang="en-US" sz="2800" dirty="0" err="1"/>
              <a:t>động</a:t>
            </a:r>
            <a:r>
              <a:rPr lang="en-US" sz="2800" dirty="0"/>
              <a:t> </a:t>
            </a:r>
            <a:r>
              <a:rPr lang="en-US" sz="2800" dirty="0" err="1"/>
              <a:t>truy</a:t>
            </a:r>
            <a:r>
              <a:rPr lang="en-US" sz="2800" dirty="0"/>
              <a:t> </a:t>
            </a:r>
            <a:r>
              <a:rPr lang="en-US" sz="2800" dirty="0" err="1"/>
              <a:t>xuất</a:t>
            </a:r>
            <a:r>
              <a:rPr lang="en-US" sz="2800" dirty="0"/>
              <a:t> CSDL </a:t>
            </a:r>
            <a:r>
              <a:rPr lang="en-US" sz="2800" dirty="0" err="1"/>
              <a:t>với</a:t>
            </a:r>
            <a:r>
              <a:rPr lang="en-US" sz="2800" dirty="0"/>
              <a:t> </a:t>
            </a:r>
            <a:r>
              <a:rPr lang="en-US" sz="2800" dirty="0" err="1"/>
              <a:t>bảng</a:t>
            </a:r>
            <a:r>
              <a:rPr lang="en-US" sz="2800" dirty="0"/>
              <a:t> </a:t>
            </a:r>
            <a:r>
              <a:rPr lang="en-US" sz="2800" dirty="0" err="1"/>
              <a:t>NhanVien</a:t>
            </a:r>
            <a:endParaRPr lang="en-US" sz="2800" dirty="0"/>
          </a:p>
          <a:p>
            <a:endParaRPr lang="en-US" sz="2800" dirty="0"/>
          </a:p>
        </p:txBody>
      </p:sp>
      <p:pic>
        <p:nvPicPr>
          <p:cNvPr id="8" name="Picture 7"/>
          <p:cNvPicPr/>
          <p:nvPr/>
        </p:nvPicPr>
        <p:blipFill>
          <a:blip r:embed="rId1"/>
          <a:stretch>
            <a:fillRect/>
          </a:stretch>
        </p:blipFill>
        <p:spPr>
          <a:xfrm>
            <a:off x="7738110" y="227849"/>
            <a:ext cx="4453890" cy="44095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s 2"/>
          <p:cNvSpPr/>
          <p:nvPr/>
        </p:nvSpPr>
        <p:spPr>
          <a:xfrm>
            <a:off x="0" y="0"/>
            <a:ext cx="7738110" cy="6858000"/>
          </a:xfrm>
          <a:prstGeom prst="rect">
            <a:avLst/>
          </a:prstGeom>
          <a:solidFill>
            <a:srgbClr val="224053">
              <a:alpha val="7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s 8"/>
          <p:cNvSpPr/>
          <p:nvPr/>
        </p:nvSpPr>
        <p:spPr>
          <a:xfrm>
            <a:off x="622300" y="654050"/>
            <a:ext cx="7116445" cy="864235"/>
          </a:xfrm>
          <a:prstGeom prst="rect">
            <a:avLst/>
          </a:prstGeom>
          <a:solidFill>
            <a:srgbClr val="224053">
              <a:alpha val="9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3" algn="ctr"/>
            <a:r>
              <a:rPr lang="en-US" sz="3200" dirty="0" err="1" smtClean="0"/>
              <a:t>Lớp</a:t>
            </a:r>
            <a:r>
              <a:rPr lang="en-US" sz="3200" dirty="0" smtClean="0"/>
              <a:t> </a:t>
            </a:r>
            <a:r>
              <a:rPr lang="en-US" sz="3200" dirty="0" err="1" smtClean="0"/>
              <a:t>đối</a:t>
            </a:r>
            <a:r>
              <a:rPr lang="en-US" sz="3200" dirty="0" smtClean="0"/>
              <a:t> </a:t>
            </a:r>
            <a:r>
              <a:rPr lang="en-US" sz="3200" dirty="0" err="1" smtClean="0"/>
              <a:t>tượng</a:t>
            </a:r>
            <a:r>
              <a:rPr lang="en-US" sz="3200" dirty="0" smtClean="0"/>
              <a:t> </a:t>
            </a:r>
            <a:r>
              <a:rPr lang="en-US" sz="3200" dirty="0" err="1" smtClean="0"/>
              <a:t>bệnh</a:t>
            </a:r>
            <a:r>
              <a:rPr lang="en-US" sz="3200" dirty="0" smtClean="0"/>
              <a:t> </a:t>
            </a:r>
            <a:r>
              <a:rPr lang="en-US" sz="3200" dirty="0" err="1" smtClean="0"/>
              <a:t>án</a:t>
            </a:r>
            <a:r>
              <a:rPr lang="en-US" sz="3200" dirty="0" smtClean="0"/>
              <a:t> </a:t>
            </a:r>
            <a:r>
              <a:rPr lang="en-US" sz="3200" dirty="0" err="1" smtClean="0"/>
              <a:t>và</a:t>
            </a:r>
            <a:r>
              <a:rPr lang="en-US" sz="3200" dirty="0" smtClean="0"/>
              <a:t> </a:t>
            </a:r>
            <a:r>
              <a:rPr lang="en-US" sz="3200" dirty="0" err="1" smtClean="0"/>
              <a:t>Bệnh</a:t>
            </a:r>
            <a:r>
              <a:rPr lang="en-US" sz="3200" dirty="0" smtClean="0"/>
              <a:t> </a:t>
            </a:r>
            <a:r>
              <a:rPr lang="en-US" sz="3200" dirty="0" err="1" smtClean="0"/>
              <a:t>án</a:t>
            </a:r>
            <a:r>
              <a:rPr lang="en-US" sz="3200" dirty="0" smtClean="0"/>
              <a:t> DAO</a:t>
            </a:r>
            <a:endParaRPr lang="en-US" sz="3200" b="1" dirty="0"/>
          </a:p>
          <a:p>
            <a:pPr algn="ctr"/>
            <a:endParaRPr lang="en-US" sz="3200" dirty="0"/>
          </a:p>
        </p:txBody>
      </p:sp>
      <p:sp>
        <p:nvSpPr>
          <p:cNvPr id="10" name="Rectangle 9"/>
          <p:cNvSpPr/>
          <p:nvPr/>
        </p:nvSpPr>
        <p:spPr>
          <a:xfrm>
            <a:off x="320040" y="1807548"/>
            <a:ext cx="6096000" cy="1384995"/>
          </a:xfrm>
          <a:prstGeom prst="rect">
            <a:avLst/>
          </a:prstGeom>
        </p:spPr>
        <p:txBody>
          <a:bodyPr>
            <a:spAutoFit/>
          </a:bodyPr>
          <a:lstStyle/>
          <a:p>
            <a:r>
              <a:rPr lang="en-US" sz="2800" dirty="0" err="1" smtClean="0"/>
              <a:t>Bệnh</a:t>
            </a:r>
            <a:r>
              <a:rPr lang="en-US" sz="2800" dirty="0" smtClean="0"/>
              <a:t> </a:t>
            </a:r>
            <a:r>
              <a:rPr lang="en-US" sz="2800" dirty="0" err="1" smtClean="0"/>
              <a:t>án:Mô</a:t>
            </a:r>
            <a:r>
              <a:rPr lang="en-US" sz="2800" dirty="0" smtClean="0"/>
              <a:t> </a:t>
            </a:r>
            <a:r>
              <a:rPr lang="en-US" sz="2800" dirty="0" err="1" smtClean="0"/>
              <a:t>tả</a:t>
            </a:r>
            <a:r>
              <a:rPr lang="en-US" sz="2800" dirty="0" smtClean="0"/>
              <a:t> </a:t>
            </a:r>
            <a:r>
              <a:rPr lang="en-US" sz="2800" dirty="0" err="1" smtClean="0"/>
              <a:t>dữ</a:t>
            </a:r>
            <a:r>
              <a:rPr lang="en-US" sz="2800" dirty="0" smtClean="0"/>
              <a:t> </a:t>
            </a:r>
            <a:r>
              <a:rPr lang="en-US" sz="2800" dirty="0" err="1" smtClean="0"/>
              <a:t>liệu</a:t>
            </a:r>
            <a:r>
              <a:rPr lang="en-US" sz="2800" dirty="0" smtClean="0"/>
              <a:t> </a:t>
            </a:r>
            <a:r>
              <a:rPr lang="en-US" sz="2800" dirty="0" err="1" smtClean="0"/>
              <a:t>bệnh</a:t>
            </a:r>
            <a:r>
              <a:rPr lang="en-US" sz="2800" dirty="0" smtClean="0"/>
              <a:t> </a:t>
            </a:r>
            <a:r>
              <a:rPr lang="en-US" sz="2800" dirty="0" err="1" smtClean="0"/>
              <a:t>án</a:t>
            </a:r>
            <a:endParaRPr lang="en-US" sz="2800" dirty="0" smtClean="0"/>
          </a:p>
          <a:p>
            <a:r>
              <a:rPr lang="en-US" sz="2800" dirty="0" err="1" smtClean="0"/>
              <a:t>Bệnh</a:t>
            </a:r>
            <a:r>
              <a:rPr lang="en-US" sz="2800" dirty="0" smtClean="0"/>
              <a:t> </a:t>
            </a:r>
            <a:r>
              <a:rPr lang="en-US" sz="2800" dirty="0" err="1" smtClean="0"/>
              <a:t>án</a:t>
            </a:r>
            <a:r>
              <a:rPr lang="en-US" sz="2800" dirty="0" smtClean="0"/>
              <a:t> </a:t>
            </a:r>
            <a:r>
              <a:rPr lang="en-US" sz="2800" dirty="0" err="1" smtClean="0"/>
              <a:t>DAO:Cụ</a:t>
            </a:r>
            <a:r>
              <a:rPr lang="en-US" sz="2800" dirty="0" smtClean="0"/>
              <a:t> </a:t>
            </a:r>
            <a:r>
              <a:rPr lang="en-US" sz="2800" dirty="0" err="1" smtClean="0"/>
              <a:t>thể</a:t>
            </a:r>
            <a:r>
              <a:rPr lang="en-US" sz="2800" dirty="0" smtClean="0"/>
              <a:t> </a:t>
            </a:r>
            <a:r>
              <a:rPr lang="en-US" sz="2800" dirty="0" err="1" smtClean="0"/>
              <a:t>hóa</a:t>
            </a:r>
            <a:r>
              <a:rPr lang="en-US" sz="2800" dirty="0" smtClean="0"/>
              <a:t> </a:t>
            </a:r>
            <a:r>
              <a:rPr lang="en-US" sz="2800" dirty="0" err="1" smtClean="0"/>
              <a:t>các</a:t>
            </a:r>
            <a:r>
              <a:rPr lang="en-US" sz="2800" dirty="0" smtClean="0"/>
              <a:t> </a:t>
            </a:r>
            <a:r>
              <a:rPr lang="en-US" sz="2800" dirty="0" err="1" smtClean="0"/>
              <a:t>hoạt</a:t>
            </a:r>
            <a:r>
              <a:rPr lang="en-US" sz="2800" dirty="0" smtClean="0"/>
              <a:t> </a:t>
            </a:r>
            <a:r>
              <a:rPr lang="en-US" sz="2800" dirty="0" err="1" smtClean="0"/>
              <a:t>động</a:t>
            </a:r>
            <a:r>
              <a:rPr lang="en-US" sz="2800" dirty="0" smtClean="0"/>
              <a:t>  </a:t>
            </a:r>
            <a:r>
              <a:rPr lang="en-US" sz="2800" dirty="0" err="1" smtClean="0"/>
              <a:t>truy</a:t>
            </a:r>
            <a:r>
              <a:rPr lang="en-US" sz="2800" dirty="0" smtClean="0"/>
              <a:t> </a:t>
            </a:r>
            <a:r>
              <a:rPr lang="en-US" sz="2800" dirty="0" err="1" smtClean="0"/>
              <a:t>suất</a:t>
            </a:r>
            <a:r>
              <a:rPr lang="en-US" sz="2800" dirty="0" smtClean="0"/>
              <a:t> CSDL </a:t>
            </a:r>
            <a:r>
              <a:rPr lang="en-US" sz="2800" dirty="0" err="1" smtClean="0"/>
              <a:t>với</a:t>
            </a:r>
            <a:r>
              <a:rPr lang="en-US" sz="2800" dirty="0" smtClean="0"/>
              <a:t> </a:t>
            </a:r>
            <a:r>
              <a:rPr lang="en-US" sz="2800" dirty="0" err="1" smtClean="0"/>
              <a:t>bảng</a:t>
            </a:r>
            <a:r>
              <a:rPr lang="en-US" sz="2800" dirty="0" smtClean="0"/>
              <a:t> </a:t>
            </a:r>
            <a:r>
              <a:rPr lang="en-US" sz="2800" dirty="0" err="1" smtClean="0"/>
              <a:t>bệnh</a:t>
            </a:r>
            <a:r>
              <a:rPr lang="en-US" sz="2800" dirty="0" smtClean="0"/>
              <a:t> </a:t>
            </a:r>
            <a:r>
              <a:rPr lang="en-US" sz="2800" dirty="0" err="1" smtClean="0"/>
              <a:t>án</a:t>
            </a:r>
            <a:endParaRPr lang="en-US" sz="2800" dirty="0"/>
          </a:p>
        </p:txBody>
      </p:sp>
      <p:pic>
        <p:nvPicPr>
          <p:cNvPr id="13" name="Picture 12"/>
          <p:cNvPicPr/>
          <p:nvPr/>
        </p:nvPicPr>
        <p:blipFill>
          <a:blip r:embed="rId1"/>
          <a:stretch>
            <a:fillRect/>
          </a:stretch>
        </p:blipFill>
        <p:spPr>
          <a:xfrm>
            <a:off x="7738110" y="0"/>
            <a:ext cx="445389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s 2"/>
          <p:cNvSpPr/>
          <p:nvPr/>
        </p:nvSpPr>
        <p:spPr>
          <a:xfrm>
            <a:off x="0" y="0"/>
            <a:ext cx="7738110" cy="6858000"/>
          </a:xfrm>
          <a:prstGeom prst="rect">
            <a:avLst/>
          </a:prstGeom>
          <a:solidFill>
            <a:srgbClr val="224053">
              <a:alpha val="7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s 8"/>
          <p:cNvSpPr/>
          <p:nvPr/>
        </p:nvSpPr>
        <p:spPr>
          <a:xfrm>
            <a:off x="777348" y="227848"/>
            <a:ext cx="4739532" cy="1473834"/>
          </a:xfrm>
          <a:prstGeom prst="rect">
            <a:avLst/>
          </a:prstGeom>
          <a:solidFill>
            <a:srgbClr val="224053">
              <a:alpha val="9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3" algn="ctr"/>
            <a:r>
              <a:rPr lang="en-US" sz="3200" dirty="0" err="1" smtClean="0"/>
              <a:t>Lớp</a:t>
            </a:r>
            <a:r>
              <a:rPr lang="en-US" sz="3200" dirty="0" smtClean="0"/>
              <a:t> </a:t>
            </a:r>
            <a:r>
              <a:rPr lang="en-US" sz="3200" dirty="0" err="1" smtClean="0"/>
              <a:t>đối</a:t>
            </a:r>
            <a:r>
              <a:rPr lang="en-US" sz="3200" dirty="0" smtClean="0"/>
              <a:t> </a:t>
            </a:r>
            <a:r>
              <a:rPr lang="en-US" sz="3200" dirty="0" err="1" smtClean="0"/>
              <a:t>tượng</a:t>
            </a:r>
            <a:r>
              <a:rPr lang="en-US" sz="3200" dirty="0" smtClean="0"/>
              <a:t> </a:t>
            </a:r>
            <a:r>
              <a:rPr lang="en-US" sz="3200" dirty="0" err="1" smtClean="0"/>
              <a:t>bệnh</a:t>
            </a:r>
            <a:r>
              <a:rPr lang="en-US" sz="3200" dirty="0" smtClean="0"/>
              <a:t> </a:t>
            </a:r>
            <a:r>
              <a:rPr lang="en-US" sz="3200" dirty="0" err="1" smtClean="0"/>
              <a:t>nhân</a:t>
            </a:r>
            <a:r>
              <a:rPr lang="en-US" sz="3200" dirty="0" smtClean="0"/>
              <a:t> </a:t>
            </a:r>
            <a:r>
              <a:rPr lang="en-US" sz="3200" dirty="0" err="1" smtClean="0"/>
              <a:t>và</a:t>
            </a:r>
            <a:r>
              <a:rPr lang="en-US" sz="3200" dirty="0" smtClean="0"/>
              <a:t> </a:t>
            </a:r>
            <a:r>
              <a:rPr lang="en-US" sz="3200" dirty="0" err="1" smtClean="0"/>
              <a:t>bệnh</a:t>
            </a:r>
            <a:r>
              <a:rPr lang="en-US" sz="3200" dirty="0" smtClean="0"/>
              <a:t> </a:t>
            </a:r>
            <a:r>
              <a:rPr lang="en-US" sz="3200" dirty="0" err="1" smtClean="0"/>
              <a:t>nhân</a:t>
            </a:r>
            <a:r>
              <a:rPr lang="en-US" sz="3200" dirty="0" smtClean="0"/>
              <a:t> DAO</a:t>
            </a:r>
            <a:endParaRPr lang="en-US" sz="3200" b="1" dirty="0"/>
          </a:p>
          <a:p>
            <a:pPr algn="ctr"/>
            <a:endParaRPr lang="en-US" sz="3200" dirty="0"/>
          </a:p>
        </p:txBody>
      </p:sp>
      <p:sp>
        <p:nvSpPr>
          <p:cNvPr id="10" name="Rectangle 9"/>
          <p:cNvSpPr/>
          <p:nvPr/>
        </p:nvSpPr>
        <p:spPr>
          <a:xfrm>
            <a:off x="320040" y="1807548"/>
            <a:ext cx="6096000" cy="1384995"/>
          </a:xfrm>
          <a:prstGeom prst="rect">
            <a:avLst/>
          </a:prstGeom>
        </p:spPr>
        <p:txBody>
          <a:bodyPr>
            <a:spAutoFit/>
          </a:bodyPr>
          <a:lstStyle/>
          <a:p>
            <a:r>
              <a:rPr lang="en-US" sz="2800" dirty="0" err="1" smtClean="0"/>
              <a:t>Nhân</a:t>
            </a:r>
            <a:r>
              <a:rPr lang="en-US" sz="2800" dirty="0" smtClean="0"/>
              <a:t> </a:t>
            </a:r>
            <a:r>
              <a:rPr lang="en-US" sz="2800" dirty="0" err="1" smtClean="0"/>
              <a:t>viên:Mô</a:t>
            </a:r>
            <a:r>
              <a:rPr lang="en-US" sz="2800" dirty="0" smtClean="0"/>
              <a:t> </a:t>
            </a:r>
            <a:r>
              <a:rPr lang="en-US" sz="2800" dirty="0" err="1" smtClean="0"/>
              <a:t>tả</a:t>
            </a:r>
            <a:r>
              <a:rPr lang="en-US" sz="2800" dirty="0" smtClean="0"/>
              <a:t> </a:t>
            </a:r>
            <a:r>
              <a:rPr lang="en-US" sz="2800" dirty="0" err="1" smtClean="0"/>
              <a:t>dữ</a:t>
            </a:r>
            <a:r>
              <a:rPr lang="en-US" sz="2800" dirty="0" smtClean="0"/>
              <a:t> </a:t>
            </a:r>
            <a:r>
              <a:rPr lang="en-US" sz="2800" dirty="0" err="1" smtClean="0"/>
              <a:t>liệu</a:t>
            </a:r>
            <a:r>
              <a:rPr lang="en-US" sz="2800" dirty="0" smtClean="0"/>
              <a:t> </a:t>
            </a:r>
            <a:r>
              <a:rPr lang="en-US" sz="2800" dirty="0" err="1" smtClean="0"/>
              <a:t>bệnh</a:t>
            </a:r>
            <a:r>
              <a:rPr lang="en-US" sz="2800" dirty="0" smtClean="0"/>
              <a:t> </a:t>
            </a:r>
            <a:r>
              <a:rPr lang="en-US" sz="2800" dirty="0" err="1" smtClean="0"/>
              <a:t>nhân</a:t>
            </a:r>
            <a:endParaRPr lang="en-US" sz="2800" dirty="0" smtClean="0"/>
          </a:p>
          <a:p>
            <a:r>
              <a:rPr lang="en-US" sz="2800" dirty="0" err="1" smtClean="0"/>
              <a:t>Nhan</a:t>
            </a:r>
            <a:r>
              <a:rPr lang="en-US" sz="2800" dirty="0" smtClean="0"/>
              <a:t> </a:t>
            </a:r>
            <a:r>
              <a:rPr lang="en-US" sz="2800" dirty="0" err="1" smtClean="0"/>
              <a:t>viên</a:t>
            </a:r>
            <a:r>
              <a:rPr lang="en-US" sz="2800" dirty="0" smtClean="0"/>
              <a:t> </a:t>
            </a:r>
            <a:r>
              <a:rPr lang="en-US" sz="2800" dirty="0" err="1" smtClean="0"/>
              <a:t>DAO:</a:t>
            </a:r>
            <a:r>
              <a:rPr lang="en-US" sz="2800" dirty="0" err="1"/>
              <a:t>động</a:t>
            </a:r>
            <a:r>
              <a:rPr lang="en-US" sz="2800" dirty="0"/>
              <a:t> </a:t>
            </a:r>
            <a:r>
              <a:rPr lang="en-US" sz="2800" dirty="0" err="1"/>
              <a:t>truy</a:t>
            </a:r>
            <a:r>
              <a:rPr lang="en-US" sz="2800" dirty="0"/>
              <a:t> </a:t>
            </a:r>
            <a:r>
              <a:rPr lang="en-US" sz="2800" dirty="0" err="1"/>
              <a:t>xuất</a:t>
            </a:r>
            <a:r>
              <a:rPr lang="en-US" sz="2800" dirty="0"/>
              <a:t> CSDL </a:t>
            </a:r>
            <a:r>
              <a:rPr lang="en-US" sz="2800" dirty="0" err="1"/>
              <a:t>với</a:t>
            </a:r>
            <a:r>
              <a:rPr lang="en-US" sz="2800" dirty="0"/>
              <a:t> </a:t>
            </a:r>
            <a:r>
              <a:rPr lang="en-US" sz="2800" dirty="0" err="1"/>
              <a:t>bảng</a:t>
            </a:r>
            <a:r>
              <a:rPr lang="en-US" sz="2800" dirty="0"/>
              <a:t> </a:t>
            </a:r>
            <a:r>
              <a:rPr lang="en-US" sz="2800" dirty="0" err="1" smtClean="0"/>
              <a:t>bệnh</a:t>
            </a:r>
            <a:r>
              <a:rPr lang="en-US" sz="2800" dirty="0" smtClean="0"/>
              <a:t> </a:t>
            </a:r>
            <a:r>
              <a:rPr lang="en-US" sz="2800" dirty="0" err="1" smtClean="0"/>
              <a:t>nhân</a:t>
            </a:r>
            <a:endParaRPr lang="en-US" sz="2800" dirty="0"/>
          </a:p>
        </p:txBody>
      </p:sp>
      <p:pic>
        <p:nvPicPr>
          <p:cNvPr id="11" name="Picture 10"/>
          <p:cNvPicPr/>
          <p:nvPr/>
        </p:nvPicPr>
        <p:blipFill>
          <a:blip r:embed="rId1"/>
          <a:stretch>
            <a:fillRect/>
          </a:stretch>
        </p:blipFill>
        <p:spPr>
          <a:xfrm>
            <a:off x="7738110" y="0"/>
            <a:ext cx="4453890" cy="68579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s 2"/>
          <p:cNvSpPr/>
          <p:nvPr/>
        </p:nvSpPr>
        <p:spPr>
          <a:xfrm>
            <a:off x="0" y="0"/>
            <a:ext cx="12192000" cy="6858000"/>
          </a:xfrm>
          <a:prstGeom prst="rect">
            <a:avLst/>
          </a:prstGeom>
          <a:solidFill>
            <a:srgbClr val="224053"/>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s 8"/>
          <p:cNvSpPr/>
          <p:nvPr/>
        </p:nvSpPr>
        <p:spPr>
          <a:xfrm>
            <a:off x="791307" y="475702"/>
            <a:ext cx="10292862" cy="9514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3" algn="ctr"/>
            <a:r>
              <a:rPr lang="en-US" sz="3600" dirty="0" err="1" smtClean="0"/>
              <a:t>Những</a:t>
            </a:r>
            <a:r>
              <a:rPr lang="en-US" sz="3600" dirty="0" smtClean="0"/>
              <a:t> </a:t>
            </a:r>
            <a:r>
              <a:rPr lang="en-US" sz="3600" dirty="0" err="1" smtClean="0"/>
              <a:t>thư</a:t>
            </a:r>
            <a:r>
              <a:rPr lang="en-US" sz="3600" dirty="0" smtClean="0"/>
              <a:t> </a:t>
            </a:r>
            <a:r>
              <a:rPr lang="en-US" sz="3600" dirty="0" err="1" smtClean="0"/>
              <a:t>viện</a:t>
            </a:r>
            <a:r>
              <a:rPr lang="en-US" sz="3600" dirty="0" smtClean="0"/>
              <a:t> </a:t>
            </a:r>
            <a:r>
              <a:rPr lang="en-US" sz="3600" dirty="0" err="1" smtClean="0"/>
              <a:t>hổ</a:t>
            </a:r>
            <a:r>
              <a:rPr lang="en-US" sz="3600" dirty="0" smtClean="0"/>
              <a:t> </a:t>
            </a:r>
            <a:r>
              <a:rPr lang="en-US" sz="3600" dirty="0" err="1" smtClean="0"/>
              <a:t>trợ</a:t>
            </a:r>
            <a:r>
              <a:rPr lang="en-US" sz="3600" dirty="0" smtClean="0"/>
              <a:t> </a:t>
            </a:r>
            <a:r>
              <a:rPr lang="en-US" sz="3600" dirty="0" err="1" smtClean="0"/>
              <a:t>cho</a:t>
            </a:r>
            <a:r>
              <a:rPr lang="en-US" sz="3600" dirty="0" smtClean="0"/>
              <a:t> </a:t>
            </a:r>
            <a:r>
              <a:rPr lang="en-US" sz="3600" dirty="0" err="1" smtClean="0"/>
              <a:t>dự</a:t>
            </a:r>
            <a:r>
              <a:rPr lang="en-US" sz="3600" dirty="0" smtClean="0"/>
              <a:t> </a:t>
            </a:r>
            <a:r>
              <a:rPr lang="en-US" sz="3600" dirty="0" err="1" smtClean="0"/>
              <a:t>án</a:t>
            </a:r>
            <a:endParaRPr lang="en-US" sz="3600" b="1" dirty="0"/>
          </a:p>
          <a:p>
            <a:pPr algn="ctr"/>
            <a:endParaRPr lang="en-US" sz="3600" dirty="0"/>
          </a:p>
        </p:txBody>
      </p:sp>
      <p:sp>
        <p:nvSpPr>
          <p:cNvPr id="10" name="Rounded Rectangle 9"/>
          <p:cNvSpPr/>
          <p:nvPr/>
        </p:nvSpPr>
        <p:spPr>
          <a:xfrm>
            <a:off x="633046" y="1672042"/>
            <a:ext cx="10609385" cy="44653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3600" b="1" cap="small" dirty="0" err="1" smtClean="0"/>
              <a:t>Ximage:</a:t>
            </a:r>
            <a:r>
              <a:rPr lang="en-US" sz="3600" dirty="0" err="1" smtClean="0"/>
              <a:t>XImage</a:t>
            </a:r>
            <a:r>
              <a:rPr lang="en-US" sz="3600" dirty="0" smtClean="0"/>
              <a:t> </a:t>
            </a:r>
            <a:r>
              <a:rPr lang="en-US" sz="3600" dirty="0" err="1"/>
              <a:t>là</a:t>
            </a:r>
            <a:r>
              <a:rPr lang="en-US" sz="3600" dirty="0"/>
              <a:t> </a:t>
            </a:r>
            <a:r>
              <a:rPr lang="en-US" sz="3600" dirty="0" err="1"/>
              <a:t>lớp</a:t>
            </a:r>
            <a:r>
              <a:rPr lang="en-US" sz="3600" dirty="0"/>
              <a:t> </a:t>
            </a:r>
            <a:r>
              <a:rPr lang="en-US" sz="3600" dirty="0" err="1"/>
              <a:t>tiện</a:t>
            </a:r>
            <a:r>
              <a:rPr lang="en-US" sz="3600" dirty="0"/>
              <a:t> </a:t>
            </a:r>
            <a:r>
              <a:rPr lang="en-US" sz="3600" dirty="0" err="1"/>
              <a:t>ích</a:t>
            </a:r>
            <a:r>
              <a:rPr lang="en-US" sz="3600" dirty="0"/>
              <a:t> </a:t>
            </a:r>
            <a:r>
              <a:rPr lang="en-US" sz="3600" dirty="0" err="1"/>
              <a:t>hỗ</a:t>
            </a:r>
            <a:r>
              <a:rPr lang="en-US" sz="3600" dirty="0"/>
              <a:t> </a:t>
            </a:r>
            <a:r>
              <a:rPr lang="en-US" sz="3600" dirty="0" err="1"/>
              <a:t>trợ</a:t>
            </a:r>
            <a:r>
              <a:rPr lang="en-US" sz="3600" dirty="0"/>
              <a:t> </a:t>
            </a:r>
            <a:r>
              <a:rPr lang="en-US" sz="3600" dirty="0" err="1"/>
              <a:t>sử</a:t>
            </a:r>
            <a:r>
              <a:rPr lang="en-US" sz="3600" dirty="0"/>
              <a:t> </a:t>
            </a:r>
            <a:r>
              <a:rPr lang="en-US" sz="3600" dirty="0" err="1"/>
              <a:t>lý</a:t>
            </a:r>
            <a:r>
              <a:rPr lang="en-US" sz="3600" dirty="0"/>
              <a:t> </a:t>
            </a:r>
            <a:r>
              <a:rPr lang="en-US" sz="3600" dirty="0" err="1" smtClean="0"/>
              <a:t>hình</a:t>
            </a:r>
            <a:endParaRPr lang="en-US" sz="3600" dirty="0" smtClean="0"/>
          </a:p>
          <a:p>
            <a:pPr marL="0" lvl="2" algn="just"/>
            <a:r>
              <a:rPr lang="en-US" sz="3600" b="1" cap="small" dirty="0" err="1" smtClean="0"/>
              <a:t>Xdate:</a:t>
            </a:r>
            <a:r>
              <a:rPr lang="en-US" sz="3600" dirty="0" err="1" smtClean="0"/>
              <a:t>XDate</a:t>
            </a:r>
            <a:r>
              <a:rPr lang="en-US" sz="3600" dirty="0" smtClean="0"/>
              <a:t> </a:t>
            </a:r>
            <a:r>
              <a:rPr lang="en-US" sz="3600" dirty="0" err="1"/>
              <a:t>là</a:t>
            </a:r>
            <a:r>
              <a:rPr lang="en-US" sz="3600" dirty="0"/>
              <a:t> </a:t>
            </a:r>
            <a:r>
              <a:rPr lang="en-US" sz="3600" dirty="0" err="1"/>
              <a:t>lớp</a:t>
            </a:r>
            <a:r>
              <a:rPr lang="en-US" sz="3600" dirty="0"/>
              <a:t> </a:t>
            </a:r>
            <a:r>
              <a:rPr lang="en-US" sz="3600" dirty="0" err="1"/>
              <a:t>tiện</a:t>
            </a:r>
            <a:r>
              <a:rPr lang="en-US" sz="3600" dirty="0"/>
              <a:t> </a:t>
            </a:r>
            <a:r>
              <a:rPr lang="en-US" sz="3600" dirty="0" err="1"/>
              <a:t>ích</a:t>
            </a:r>
            <a:r>
              <a:rPr lang="en-US" sz="3600" dirty="0"/>
              <a:t> </a:t>
            </a:r>
            <a:r>
              <a:rPr lang="en-US" sz="3600" dirty="0" err="1"/>
              <a:t>hỗ</a:t>
            </a:r>
            <a:r>
              <a:rPr lang="en-US" sz="3600" dirty="0"/>
              <a:t> </a:t>
            </a:r>
            <a:r>
              <a:rPr lang="en-US" sz="3600" dirty="0" err="1"/>
              <a:t>trợ</a:t>
            </a:r>
            <a:r>
              <a:rPr lang="en-US" sz="3600" dirty="0"/>
              <a:t> </a:t>
            </a:r>
            <a:r>
              <a:rPr lang="en-US" sz="3600" dirty="0" err="1"/>
              <a:t>chuyển</a:t>
            </a:r>
            <a:r>
              <a:rPr lang="en-US" sz="3600" dirty="0"/>
              <a:t> </a:t>
            </a:r>
            <a:r>
              <a:rPr lang="en-US" sz="3600" dirty="0" err="1"/>
              <a:t>đôỉ</a:t>
            </a:r>
            <a:r>
              <a:rPr lang="en-US" sz="3600" dirty="0"/>
              <a:t> Date </a:t>
            </a:r>
            <a:r>
              <a:rPr lang="en-US" sz="3600" dirty="0">
                <a:sym typeface="Wingdings" panose="05000000000000000000" pitchFamily="2" charset="2"/>
              </a:rPr>
              <a:t></a:t>
            </a:r>
            <a:r>
              <a:rPr lang="en-US" sz="3600" dirty="0"/>
              <a:t> String</a:t>
            </a:r>
            <a:endParaRPr lang="en-US" sz="3600" dirty="0" smtClean="0"/>
          </a:p>
          <a:p>
            <a:pPr algn="just"/>
            <a:r>
              <a:rPr lang="en-US" sz="3600" dirty="0" smtClean="0"/>
              <a:t> </a:t>
            </a:r>
            <a:r>
              <a:rPr lang="en-US" sz="3600" b="1" cap="small" dirty="0" err="1" smtClean="0"/>
              <a:t>MsgBox</a:t>
            </a:r>
            <a:r>
              <a:rPr lang="en-US" sz="3600" dirty="0" err="1" smtClean="0"/>
              <a:t>:MsgBox</a:t>
            </a:r>
            <a:r>
              <a:rPr lang="en-US" sz="3600" dirty="0" smtClean="0"/>
              <a:t> </a:t>
            </a:r>
            <a:r>
              <a:rPr lang="en-US" sz="3600" dirty="0" err="1"/>
              <a:t>là</a:t>
            </a:r>
            <a:r>
              <a:rPr lang="en-US" sz="3600" dirty="0"/>
              <a:t> </a:t>
            </a:r>
            <a:r>
              <a:rPr lang="en-US" sz="3600" dirty="0" err="1"/>
              <a:t>lớp</a:t>
            </a:r>
            <a:r>
              <a:rPr lang="en-US" sz="3600" dirty="0"/>
              <a:t> </a:t>
            </a:r>
            <a:r>
              <a:rPr lang="en-US" sz="3600" dirty="0" err="1"/>
              <a:t>tiện</a:t>
            </a:r>
            <a:r>
              <a:rPr lang="en-US" sz="3600" dirty="0"/>
              <a:t> </a:t>
            </a:r>
            <a:r>
              <a:rPr lang="en-US" sz="3600" dirty="0" err="1"/>
              <a:t>ích</a:t>
            </a:r>
            <a:r>
              <a:rPr lang="en-US" sz="3600" dirty="0"/>
              <a:t> </a:t>
            </a:r>
            <a:r>
              <a:rPr lang="en-US" sz="3600" dirty="0" err="1"/>
              <a:t>hỗ</a:t>
            </a:r>
            <a:r>
              <a:rPr lang="en-US" sz="3600" dirty="0"/>
              <a:t> </a:t>
            </a:r>
            <a:r>
              <a:rPr lang="en-US" sz="3600" dirty="0" err="1"/>
              <a:t>trợ</a:t>
            </a:r>
            <a:r>
              <a:rPr lang="en-US" sz="3600" dirty="0"/>
              <a:t> </a:t>
            </a:r>
            <a:r>
              <a:rPr lang="en-US" sz="3600" dirty="0" err="1"/>
              <a:t>các</a:t>
            </a:r>
            <a:r>
              <a:rPr lang="en-US" sz="3600" dirty="0"/>
              <a:t> </a:t>
            </a:r>
            <a:r>
              <a:rPr lang="en-US" sz="3600" dirty="0" err="1"/>
              <a:t>hộp</a:t>
            </a:r>
            <a:r>
              <a:rPr lang="en-US" sz="3600" dirty="0"/>
              <a:t> </a:t>
            </a:r>
            <a:r>
              <a:rPr lang="en-US" sz="3600" dirty="0" err="1"/>
              <a:t>thoại</a:t>
            </a:r>
            <a:r>
              <a:rPr lang="en-US" sz="3600" dirty="0"/>
              <a:t> </a:t>
            </a:r>
            <a:r>
              <a:rPr lang="en-US" sz="3600" dirty="0" err="1"/>
              <a:t>thông</a:t>
            </a:r>
            <a:r>
              <a:rPr lang="en-US" sz="3600" dirty="0"/>
              <a:t> </a:t>
            </a:r>
            <a:r>
              <a:rPr lang="en-US" sz="3600" dirty="0" err="1" smtClean="0"/>
              <a:t>báo</a:t>
            </a:r>
            <a:endParaRPr lang="en-US" sz="3600" dirty="0" smtClean="0"/>
          </a:p>
          <a:p>
            <a:pPr marL="0" lvl="2" algn="just"/>
            <a:r>
              <a:rPr lang="en-US" sz="3600" b="1" cap="small" dirty="0" err="1" smtClean="0"/>
              <a:t>Auth</a:t>
            </a:r>
            <a:r>
              <a:rPr lang="en-US" sz="3600" dirty="0" err="1"/>
              <a:t>:</a:t>
            </a:r>
            <a:r>
              <a:rPr lang="en-US" sz="3600" dirty="0" err="1" smtClean="0"/>
              <a:t>là</a:t>
            </a:r>
            <a:r>
              <a:rPr lang="en-US" sz="3600" dirty="0" smtClean="0"/>
              <a:t> </a:t>
            </a:r>
            <a:r>
              <a:rPr lang="en-US" sz="3600" dirty="0" err="1"/>
              <a:t>lớp</a:t>
            </a:r>
            <a:r>
              <a:rPr lang="en-US" sz="3600" dirty="0"/>
              <a:t> </a:t>
            </a:r>
            <a:r>
              <a:rPr lang="en-US" sz="3600" dirty="0" err="1"/>
              <a:t>tiện</a:t>
            </a:r>
            <a:r>
              <a:rPr lang="en-US" sz="3600" dirty="0"/>
              <a:t> </a:t>
            </a:r>
            <a:r>
              <a:rPr lang="en-US" sz="3600" dirty="0" err="1"/>
              <a:t>ích</a:t>
            </a:r>
            <a:r>
              <a:rPr lang="en-US" sz="3600" dirty="0"/>
              <a:t> </a:t>
            </a:r>
            <a:r>
              <a:rPr lang="en-US" sz="3600" dirty="0" err="1"/>
              <a:t>hỗ</a:t>
            </a:r>
            <a:r>
              <a:rPr lang="en-US" sz="3600" dirty="0"/>
              <a:t> </a:t>
            </a:r>
            <a:r>
              <a:rPr lang="en-US" sz="3600" dirty="0" err="1"/>
              <a:t>trợ</a:t>
            </a:r>
            <a:r>
              <a:rPr lang="en-US" sz="3600" dirty="0"/>
              <a:t> </a:t>
            </a:r>
            <a:r>
              <a:rPr lang="en-US" sz="3600" dirty="0" err="1"/>
              <a:t>quản</a:t>
            </a:r>
            <a:r>
              <a:rPr lang="en-US" sz="3600" dirty="0"/>
              <a:t> </a:t>
            </a:r>
            <a:r>
              <a:rPr lang="en-US" sz="3600" dirty="0" err="1"/>
              <a:t>lý</a:t>
            </a:r>
            <a:r>
              <a:rPr lang="en-US" sz="3600" dirty="0"/>
              <a:t> </a:t>
            </a:r>
            <a:r>
              <a:rPr lang="en-US" sz="3600" dirty="0" err="1"/>
              <a:t>thông</a:t>
            </a:r>
            <a:r>
              <a:rPr lang="en-US" sz="3600" dirty="0"/>
              <a:t> tin </a:t>
            </a:r>
            <a:r>
              <a:rPr lang="en-US" sz="3600" dirty="0" err="1"/>
              <a:t>đăng</a:t>
            </a:r>
            <a:r>
              <a:rPr lang="en-US" sz="3600" dirty="0"/>
              <a:t> </a:t>
            </a:r>
            <a:r>
              <a:rPr lang="en-US" sz="3600" dirty="0" err="1"/>
              <a:t>nhập</a:t>
            </a:r>
            <a:r>
              <a:rPr lang="en-US" sz="3600" dirty="0"/>
              <a:t> </a:t>
            </a:r>
            <a:endParaRPr lang="en-US" sz="3600" b="1" cap="small" dirty="0"/>
          </a:p>
          <a:p>
            <a:pPr algn="just"/>
            <a:endParaRPr 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7"/>
          <p:cNvGrpSpPr/>
          <p:nvPr/>
        </p:nvGrpSpPr>
        <p:grpSpPr>
          <a:xfrm>
            <a:off x="2639816" y="1069852"/>
            <a:ext cx="1737360" cy="5173980"/>
            <a:chOff x="5276457" y="1752600"/>
            <a:chExt cx="3474720" cy="10652760"/>
          </a:xfrm>
        </p:grpSpPr>
        <p:cxnSp>
          <p:nvCxnSpPr>
            <p:cNvPr id="3" name="Straight Connector 62"/>
            <p:cNvCxnSpPr/>
            <p:nvPr/>
          </p:nvCxnSpPr>
          <p:spPr>
            <a:xfrm>
              <a:off x="5276457" y="1752600"/>
              <a:ext cx="0" cy="106527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64"/>
            <p:cNvCxnSpPr/>
            <p:nvPr/>
          </p:nvCxnSpPr>
          <p:spPr>
            <a:xfrm>
              <a:off x="8751177" y="1752600"/>
              <a:ext cx="0" cy="106527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5" name="Straight Connector 65"/>
          <p:cNvCxnSpPr/>
          <p:nvPr/>
        </p:nvCxnSpPr>
        <p:spPr>
          <a:xfrm>
            <a:off x="838200" y="2778014"/>
            <a:ext cx="52578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73"/>
          <p:cNvCxnSpPr/>
          <p:nvPr/>
        </p:nvCxnSpPr>
        <p:spPr>
          <a:xfrm>
            <a:off x="838200" y="4454018"/>
            <a:ext cx="52578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1189687" y="1315872"/>
            <a:ext cx="4669906" cy="4682396"/>
            <a:chOff x="1189687" y="1306541"/>
            <a:chExt cx="4669906" cy="4682396"/>
          </a:xfrm>
          <a:blipFill>
            <a:blip r:embed="rId1"/>
            <a:stretch>
              <a:fillRect b="-10000"/>
            </a:stretch>
          </a:blipFill>
        </p:grpSpPr>
        <p:sp>
          <p:nvSpPr>
            <p:cNvPr id="11" name="Rectangle 17"/>
            <p:cNvSpPr/>
            <p:nvPr/>
          </p:nvSpPr>
          <p:spPr>
            <a:xfrm>
              <a:off x="1189687" y="1306541"/>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2" name="Rectangle 17"/>
            <p:cNvSpPr/>
            <p:nvPr/>
          </p:nvSpPr>
          <p:spPr>
            <a:xfrm>
              <a:off x="2895711" y="1306541"/>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3" name="Rectangle 17"/>
            <p:cNvSpPr/>
            <p:nvPr/>
          </p:nvSpPr>
          <p:spPr>
            <a:xfrm>
              <a:off x="4606598" y="1306541"/>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4" name="Rectangle 17"/>
            <p:cNvSpPr/>
            <p:nvPr/>
          </p:nvSpPr>
          <p:spPr>
            <a:xfrm>
              <a:off x="1189687" y="3008015"/>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5" name="Rectangle 17"/>
            <p:cNvSpPr/>
            <p:nvPr/>
          </p:nvSpPr>
          <p:spPr>
            <a:xfrm>
              <a:off x="2895711" y="3008015"/>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6" name="Rectangle 17"/>
            <p:cNvSpPr/>
            <p:nvPr/>
          </p:nvSpPr>
          <p:spPr>
            <a:xfrm>
              <a:off x="4606598" y="3008015"/>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7" name="Rectangle 17"/>
            <p:cNvSpPr/>
            <p:nvPr/>
          </p:nvSpPr>
          <p:spPr>
            <a:xfrm>
              <a:off x="1189687" y="4733403"/>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8" name="Rectangle 17"/>
            <p:cNvSpPr/>
            <p:nvPr/>
          </p:nvSpPr>
          <p:spPr>
            <a:xfrm>
              <a:off x="2895711" y="4733403"/>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9" name="Rectangle 17"/>
            <p:cNvSpPr/>
            <p:nvPr/>
          </p:nvSpPr>
          <p:spPr>
            <a:xfrm>
              <a:off x="4606598" y="4733403"/>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grpSp>
      <p:grpSp>
        <p:nvGrpSpPr>
          <p:cNvPr id="20" name="Google Shape;114;p21"/>
          <p:cNvGrpSpPr/>
          <p:nvPr/>
        </p:nvGrpSpPr>
        <p:grpSpPr>
          <a:xfrm>
            <a:off x="7155180" y="1779270"/>
            <a:ext cx="1545590" cy="2673985"/>
            <a:chOff x="918308" y="2295501"/>
            <a:chExt cx="1545616" cy="3471284"/>
          </a:xfrm>
        </p:grpSpPr>
        <p:sp>
          <p:nvSpPr>
            <p:cNvPr id="21" name="Google Shape;115;p21"/>
            <p:cNvSpPr txBox="1"/>
            <p:nvPr/>
          </p:nvSpPr>
          <p:spPr>
            <a:xfrm>
              <a:off x="918308" y="2295501"/>
              <a:ext cx="1545616" cy="43787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400" b="1">
                  <a:solidFill>
                    <a:schemeClr val="accen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kHÁI NIỆM</a:t>
              </a:r>
              <a:endParaRPr lang="en-US" sz="1400" b="1">
                <a:solidFill>
                  <a:schemeClr val="accen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cxnSp>
          <p:nvCxnSpPr>
            <p:cNvPr id="22" name="Google Shape;118;p21"/>
            <p:cNvCxnSpPr/>
            <p:nvPr/>
          </p:nvCxnSpPr>
          <p:spPr>
            <a:xfrm>
              <a:off x="990063" y="5766785"/>
              <a:ext cx="598830" cy="0"/>
            </a:xfrm>
            <a:prstGeom prst="straightConnector1">
              <a:avLst/>
            </a:prstGeom>
            <a:noFill/>
            <a:ln w="38100" cap="flat" cmpd="sng">
              <a:solidFill>
                <a:schemeClr val="accent1"/>
              </a:solidFill>
              <a:prstDash val="solid"/>
              <a:miter lim="800000"/>
              <a:headEnd type="none" w="sm" len="sm"/>
              <a:tailEnd type="none" w="sm" len="sm"/>
            </a:ln>
          </p:spPr>
        </p:cxnSp>
      </p:grpSp>
      <p:sp>
        <p:nvSpPr>
          <p:cNvPr id="24" name="Google Shape;86;p19"/>
          <p:cNvSpPr txBox="1"/>
          <p:nvPr/>
        </p:nvSpPr>
        <p:spPr>
          <a:xfrm>
            <a:off x="7227063" y="2097034"/>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bg1">
                    <a:lumMod val="50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Phân tích</a:t>
            </a:r>
            <a:endParaRPr lang="en-US" sz="2400" b="0" i="0" u="none" strike="noStrike" cap="none">
              <a:solidFill>
                <a:schemeClr val="bg1">
                  <a:lumMod val="50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5" name="TextBox 24"/>
          <p:cNvSpPr txBox="1"/>
          <p:nvPr/>
        </p:nvSpPr>
        <p:spPr>
          <a:xfrm>
            <a:off x="7094983" y="2854391"/>
            <a:ext cx="3730928" cy="1115695"/>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ts val="2000"/>
              </a:lnSpc>
              <a:spcBef>
                <a:spcPts val="0"/>
              </a:spcBef>
              <a:spcAft>
                <a:spcPts val="0"/>
              </a:spcAft>
              <a:buClrTx/>
              <a:buSzTx/>
              <a:buFontTx/>
              <a:buNone/>
              <a:defRPr/>
            </a:pPr>
            <a:r>
              <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Giai đoạn kiểm thử là giai đoạn kiểm tra lại sản phẩm trước khi đóng gói và phát hành.</a:t>
            </a:r>
            <a:endPar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a:p>
            <a:pPr marL="0" marR="0" lvl="0" indent="0" algn="l" defTabSz="1217930" rtl="0" eaLnBrk="1" fontAlgn="auto" latinLnBrk="0" hangingPunct="1">
              <a:lnSpc>
                <a:spcPts val="2000"/>
              </a:lnSpc>
              <a:spcBef>
                <a:spcPts val="0"/>
              </a:spcBef>
              <a:spcAft>
                <a:spcPts val="0"/>
              </a:spcAft>
              <a:buClrTx/>
              <a:buSzTx/>
              <a:buFontTx/>
              <a:buNone/>
              <a:defRPr/>
            </a:pPr>
            <a:endParaRPr lang="en-US" altLang="zh-CN" sz="2000" i="1" dirty="0">
              <a:ln/>
              <a:solidFill>
                <a:schemeClr val="tx1"/>
              </a:solidFill>
              <a:effectLst>
                <a:outerShdw blurRad="38100" dist="19050" dir="2700000" algn="tl" rotWithShape="0">
                  <a:schemeClr val="dk1">
                    <a:alpha val="40000"/>
                  </a:schemeClr>
                </a:outerShdw>
              </a:effectLst>
              <a:latin typeface="Arial" panose="020B0604020202020204" pitchFamily="34" charset="0"/>
              <a:ea typeface="Arial" panose="020B0604020202020204" pitchFamily="34" charset="0"/>
              <a:sym typeface="Arial" panose="020B0604020202020204" pitchFamily="34" charset="0"/>
            </a:endParaRPr>
          </a:p>
          <a:p>
            <a:pPr marL="0" marR="0" lvl="0" indent="0" algn="l" defTabSz="1217930" rtl="0" eaLnBrk="1" fontAlgn="auto" latinLnBrk="0" hangingPunct="1">
              <a:lnSpc>
                <a:spcPts val="2000"/>
              </a:lnSpc>
              <a:spcBef>
                <a:spcPts val="0"/>
              </a:spcBef>
              <a:spcAft>
                <a:spcPts val="0"/>
              </a:spcAft>
              <a:buClrTx/>
              <a:buSzTx/>
              <a:buFontTx/>
              <a:buNone/>
              <a:defRPr/>
            </a:pPr>
            <a:r>
              <a:rPr lang="en-US" altLang="zh-CN" sz="2000" i="1" dirty="0">
                <a:ln/>
                <a:solidFill>
                  <a:schemeClr val="tx1"/>
                </a:solidFill>
                <a:effectLst>
                  <a:outerShdw blurRad="38100" dist="19050" dir="2700000" algn="tl" rotWithShape="0">
                    <a:schemeClr val="dk1">
                      <a:alpha val="40000"/>
                    </a:schemeClr>
                  </a:outerShdw>
                </a:effectLst>
                <a:latin typeface="Arial" panose="020B0604020202020204" pitchFamily="34" charset="0"/>
                <a:ea typeface="Arial" panose="020B0604020202020204" pitchFamily="34" charset="0"/>
                <a:sym typeface="Arial" panose="020B0604020202020204" pitchFamily="34" charset="0"/>
              </a:rPr>
              <a:t>----&gt;&gt;&gt; Lợi ích là gì ?</a:t>
            </a:r>
            <a:endParaRPr lang="en-US" altLang="zh-CN" sz="2000" i="1" dirty="0">
              <a:ln/>
              <a:solidFill>
                <a:schemeClr val="tx1"/>
              </a:solidFill>
              <a:effectLst>
                <a:outerShdw blurRad="38100" dist="19050" dir="2700000" algn="tl" rotWithShape="0">
                  <a:schemeClr val="dk1">
                    <a:alpha val="40000"/>
                  </a:schemeClr>
                </a:outerShdw>
              </a:effectLst>
              <a:latin typeface="Arial" panose="020B0604020202020204" pitchFamily="34" charset="0"/>
              <a:ea typeface="Arial" panose="020B0604020202020204" pitchFamily="34" charset="0"/>
              <a:sym typeface="Arial" panose="020B0604020202020204" pitchFamily="34" charset="0"/>
            </a:endParaRPr>
          </a:p>
        </p:txBody>
      </p:sp>
      <p:grpSp>
        <p:nvGrpSpPr>
          <p:cNvPr id="26" name="Group 25"/>
          <p:cNvGrpSpPr/>
          <p:nvPr/>
        </p:nvGrpSpPr>
        <p:grpSpPr>
          <a:xfrm>
            <a:off x="0" y="240132"/>
            <a:ext cx="12192000" cy="6617868"/>
            <a:chOff x="0" y="240132"/>
            <a:chExt cx="12192000" cy="6617868"/>
          </a:xfrm>
        </p:grpSpPr>
        <p:sp>
          <p:nvSpPr>
            <p:cNvPr id="27" name="矩形 3"/>
            <p:cNvSpPr/>
            <p:nvPr/>
          </p:nvSpPr>
          <p:spPr>
            <a:xfrm>
              <a:off x="0" y="6661128"/>
              <a:ext cx="12192000" cy="196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28" name="Rectangle 26"/>
            <p:cNvSpPr/>
            <p:nvPr/>
          </p:nvSpPr>
          <p:spPr>
            <a:xfrm>
              <a:off x="5698005" y="845483"/>
              <a:ext cx="744070" cy="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latin typeface="Arial" panose="020B0604020202020204" pitchFamily="34" charset="0"/>
                <a:ea typeface="Arial" panose="020B0604020202020204" pitchFamily="34" charset="0"/>
                <a:sym typeface="Arial" panose="020B0604020202020204" pitchFamily="34" charset="0"/>
              </a:endParaRPr>
            </a:p>
          </p:txBody>
        </p:sp>
        <p:sp>
          <p:nvSpPr>
            <p:cNvPr id="29" name="TextBox 7"/>
            <p:cNvSpPr txBox="1"/>
            <p:nvPr/>
          </p:nvSpPr>
          <p:spPr>
            <a:xfrm>
              <a:off x="1090930" y="240132"/>
              <a:ext cx="10340975" cy="583565"/>
            </a:xfrm>
            <a:prstGeom prst="rect">
              <a:avLst/>
            </a:prstGeom>
            <a:noFill/>
          </p:spPr>
          <p:txBody>
            <a:bodyPr wrap="square" rtlCol="0">
              <a:spAutoFit/>
            </a:bodyPr>
            <a:lstStyle/>
            <a:p>
              <a:pPr algn="ctr"/>
              <a:r>
                <a:rPr lang="en-US" altLang="zh-CN" sz="32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5.KIỂM THỬ VÀ SỬA LỖI</a:t>
              </a:r>
              <a:endParaRPr lang="en-US" altLang="zh-CN" sz="32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5"/>
          </p:nvPr>
        </p:nvSpPr>
        <p:spPr>
          <a:xfrm>
            <a:off x="670560" y="3965473"/>
            <a:ext cx="4508500" cy="749300"/>
          </a:xfrm>
        </p:spPr>
        <p:txBody>
          <a:bodyPr>
            <a:noAutofit/>
          </a:bodyPr>
          <a:lstStyle/>
          <a:p>
            <a:r>
              <a:rPr lang="en-US" altLang="zh-CN" dirty="0">
                <a:sym typeface="+mn-lt"/>
              </a:rPr>
              <a:t>Unit Testing (kiểm thử đơn vị) là một loại kiểm thử phần mềm để kiểm tra từng đơn vị hoặc chức năng. Đây là hoạt động được thực hiện trong quá trình phát triển phần mềm bởi dev hoặc QA. Mục tiêu chính của kiểm thử đơn vị là cô lập code đã viết để kiểm tra và xác định xem nó có hoạt động như dự định hay </a:t>
            </a:r>
            <a:r>
              <a:rPr lang="en-US" altLang="zh-CN" dirty="0" err="1" smtClean="0">
                <a:sym typeface="+mn-lt"/>
              </a:rPr>
              <a:t>không</a:t>
            </a:r>
            <a:r>
              <a:rPr lang="en-US" altLang="zh-CN" dirty="0">
                <a:sym typeface="+mn-lt"/>
              </a:rPr>
              <a:t>.</a:t>
            </a:r>
            <a:endParaRPr lang="en-US" altLang="zh-CN" dirty="0">
              <a:sym typeface="+mn-lt"/>
            </a:endParaRPr>
          </a:p>
        </p:txBody>
      </p:sp>
      <p:sp>
        <p:nvSpPr>
          <p:cNvPr id="4" name="文本占位符 3"/>
          <p:cNvSpPr>
            <a:spLocks noGrp="1"/>
          </p:cNvSpPr>
          <p:nvPr>
            <p:ph type="body" sz="quarter" idx="14"/>
          </p:nvPr>
        </p:nvSpPr>
        <p:spPr>
          <a:xfrm>
            <a:off x="358140" y="1596422"/>
            <a:ext cx="5575300" cy="1573498"/>
          </a:xfrm>
        </p:spPr>
        <p:txBody>
          <a:bodyPr anchor="b"/>
          <a:lstStyle/>
          <a:p>
            <a:r>
              <a:rPr lang="en-US" altLang="zh-CN" sz="3600" dirty="0">
                <a:latin typeface="+mn-ea"/>
                <a:cs typeface="+mn-ea"/>
                <a:sym typeface="+mn-lt"/>
              </a:rPr>
              <a:t>UNIT TEST</a:t>
            </a:r>
            <a:endParaRPr lang="en-US" altLang="zh-CN" sz="3600" dirty="0">
              <a:latin typeface="+mn-ea"/>
              <a:cs typeface="+mn-ea"/>
              <a:sym typeface="+mn-lt"/>
            </a:endParaRPr>
          </a:p>
          <a:p>
            <a:endParaRPr lang="en-US" altLang="zh-CN" sz="3600" dirty="0">
              <a:latin typeface="+mn-ea"/>
              <a:cs typeface="+mn-ea"/>
              <a:sym typeface="+mn-lt"/>
            </a:endParaRPr>
          </a:p>
        </p:txBody>
      </p:sp>
      <p:cxnSp>
        <p:nvCxnSpPr>
          <p:cNvPr id="8" name="直接连接符 7"/>
          <p:cNvCxnSpPr/>
          <p:nvPr/>
        </p:nvCxnSpPr>
        <p:spPr>
          <a:xfrm>
            <a:off x="670560" y="3234690"/>
            <a:ext cx="1944370" cy="127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ight Arrow 5"/>
          <p:cNvSpPr/>
          <p:nvPr/>
        </p:nvSpPr>
        <p:spPr>
          <a:xfrm>
            <a:off x="5179060" y="3751580"/>
            <a:ext cx="1217295" cy="78105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Lợi ích</a:t>
            </a:r>
            <a:endParaRPr lang="en-US">
              <a:solidFill>
                <a:schemeClr val="tx1"/>
              </a:solidFill>
            </a:endParaRPr>
          </a:p>
        </p:txBody>
      </p:sp>
      <p:sp>
        <p:nvSpPr>
          <p:cNvPr id="7" name="Rounded Rectangle 6"/>
          <p:cNvSpPr/>
          <p:nvPr/>
        </p:nvSpPr>
        <p:spPr>
          <a:xfrm>
            <a:off x="6511290" y="1196340"/>
            <a:ext cx="4767580" cy="4474210"/>
          </a:xfrm>
          <a:prstGeom prst="round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l">
              <a:buFont typeface="Wingdings" panose="05000000000000000000" charset="0"/>
              <a:buChar char="ü"/>
            </a:pPr>
            <a:r>
              <a:rPr lang="en-US" sz="2400"/>
              <a:t>Tăng tính linh hoạt trong quy trình phát triển</a:t>
            </a:r>
            <a:endParaRPr lang="en-US" sz="2400"/>
          </a:p>
          <a:p>
            <a:pPr marL="285750" indent="-285750" algn="l">
              <a:buFont typeface="Wingdings" panose="05000000000000000000" charset="0"/>
              <a:buChar char="ü"/>
            </a:pPr>
            <a:r>
              <a:rPr lang="en-US" sz="2400"/>
              <a:t>Nâng cao chất lượng code và kiến trúc code</a:t>
            </a:r>
            <a:endParaRPr lang="en-US" sz="2400"/>
          </a:p>
          <a:p>
            <a:pPr marL="285750" indent="-285750" algn="l">
              <a:buFont typeface="Wingdings" panose="05000000000000000000" charset="0"/>
              <a:buChar char="ü"/>
            </a:pPr>
            <a:r>
              <a:rPr lang="en-US" sz="2400"/>
              <a:t>Phát hiện lỗi sớm trong quy trình phát triển, giảm thiểu chi phí</a:t>
            </a:r>
            <a:endParaRPr lang="en-US" sz="2400"/>
          </a:p>
          <a:p>
            <a:pPr marL="285750" indent="-285750" algn="l">
              <a:buFont typeface="Wingdings" panose="05000000000000000000" charset="0"/>
              <a:buChar char="ü"/>
            </a:pPr>
            <a:r>
              <a:rPr lang="en-US" sz="2400"/>
              <a:t>Giảm thiểu rủi ro khi có sự thay đổi, thêm mới hoặc tích hợp tính năng</a:t>
            </a:r>
            <a:endParaRPr 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000"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000"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txBox="1"/>
          <p:nvPr/>
        </p:nvSpPr>
        <p:spPr>
          <a:xfrm>
            <a:off x="108524" y="2372496"/>
            <a:ext cx="3886247" cy="4399273"/>
          </a:xfrm>
          <a:custGeom>
            <a:avLst/>
            <a:gdLst>
              <a:gd name="connsiteX0" fmla="*/ 0 w 4009767"/>
              <a:gd name="connsiteY0" fmla="*/ 0 h 4487821"/>
              <a:gd name="connsiteX1" fmla="*/ 4009767 w 4009767"/>
              <a:gd name="connsiteY1" fmla="*/ 0 h 4487821"/>
              <a:gd name="connsiteX2" fmla="*/ 4009767 w 4009767"/>
              <a:gd name="connsiteY2" fmla="*/ 4487821 h 4487821"/>
              <a:gd name="connsiteX3" fmla="*/ 0 w 4009767"/>
              <a:gd name="connsiteY3" fmla="*/ 4487821 h 4487821"/>
            </a:gdLst>
            <a:ahLst/>
            <a:cxnLst>
              <a:cxn ang="0">
                <a:pos x="connsiteX0" y="connsiteY0"/>
              </a:cxn>
              <a:cxn ang="0">
                <a:pos x="connsiteX1" y="connsiteY1"/>
              </a:cxn>
              <a:cxn ang="0">
                <a:pos x="connsiteX2" y="connsiteY2"/>
              </a:cxn>
              <a:cxn ang="0">
                <a:pos x="connsiteX3" y="connsiteY3"/>
              </a:cxn>
            </a:cxnLst>
            <a:rect l="l" t="t" r="r" b="b"/>
            <a:pathLst>
              <a:path w="4009767" h="4487821">
                <a:moveTo>
                  <a:pt x="0" y="0"/>
                </a:moveTo>
                <a:lnTo>
                  <a:pt x="4009767" y="0"/>
                </a:lnTo>
                <a:lnTo>
                  <a:pt x="4009767" y="4487821"/>
                </a:lnTo>
                <a:lnTo>
                  <a:pt x="0" y="4487821"/>
                </a:lnTo>
                <a:close/>
              </a:path>
            </a:pathLst>
          </a:custGeom>
          <a:blipFill>
            <a:blip r:embed="rId1"/>
            <a:stretch>
              <a:fillRect/>
            </a:stretch>
          </a:blipFill>
          <a:effectLst>
            <a:outerShdw blurRad="381000" dist="127000" dir="18900000" algn="t" rotWithShape="0">
              <a:prstClr val="black">
                <a:alpha val="12000"/>
              </a:prstClr>
            </a:outerShdw>
          </a:effectLst>
        </p:spPr>
        <p:txBody>
          <a:bodyPr/>
          <a:lstStyle/>
          <a:p>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3" name="Picture Placeholder 2"/>
          <p:cNvSpPr txBox="1"/>
          <p:nvPr/>
        </p:nvSpPr>
        <p:spPr>
          <a:xfrm>
            <a:off x="148281" y="135924"/>
            <a:ext cx="3886247" cy="2113004"/>
          </a:xfrm>
          <a:custGeom>
            <a:avLst/>
            <a:gdLst>
              <a:gd name="connsiteX0" fmla="*/ 0 w 3886247"/>
              <a:gd name="connsiteY0" fmla="*/ 0 h 2113004"/>
              <a:gd name="connsiteX1" fmla="*/ 3886247 w 3886247"/>
              <a:gd name="connsiteY1" fmla="*/ 0 h 2113004"/>
              <a:gd name="connsiteX2" fmla="*/ 3886247 w 3886247"/>
              <a:gd name="connsiteY2" fmla="*/ 2113004 h 2113004"/>
              <a:gd name="connsiteX3" fmla="*/ 0 w 3886247"/>
              <a:gd name="connsiteY3" fmla="*/ 2113004 h 2113004"/>
            </a:gdLst>
            <a:ahLst/>
            <a:cxnLst>
              <a:cxn ang="0">
                <a:pos x="connsiteX0" y="connsiteY0"/>
              </a:cxn>
              <a:cxn ang="0">
                <a:pos x="connsiteX1" y="connsiteY1"/>
              </a:cxn>
              <a:cxn ang="0">
                <a:pos x="connsiteX2" y="connsiteY2"/>
              </a:cxn>
              <a:cxn ang="0">
                <a:pos x="connsiteX3" y="connsiteY3"/>
              </a:cxn>
            </a:cxnLst>
            <a:rect l="l" t="t" r="r" b="b"/>
            <a:pathLst>
              <a:path w="3886247" h="2113004">
                <a:moveTo>
                  <a:pt x="0" y="0"/>
                </a:moveTo>
                <a:lnTo>
                  <a:pt x="3886247" y="0"/>
                </a:lnTo>
                <a:lnTo>
                  <a:pt x="3886247" y="2113004"/>
                </a:lnTo>
                <a:lnTo>
                  <a:pt x="0" y="2113004"/>
                </a:lnTo>
                <a:close/>
              </a:path>
            </a:pathLst>
          </a:custGeom>
          <a:blipFill>
            <a:blip r:embed="rId2"/>
            <a:stretch>
              <a:fillRect/>
            </a:stretch>
          </a:blipFill>
          <a:effectLst>
            <a:outerShdw blurRad="50800" dist="25400" dir="5400000" algn="t" rotWithShape="0">
              <a:prstClr val="black">
                <a:alpha val="15000"/>
              </a:prstClr>
            </a:outerShdw>
          </a:effectLst>
        </p:spPr>
        <p:txBody>
          <a:bodyPr/>
          <a:lstStyle/>
          <a:p>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4" name="Picture Placeholder 3"/>
          <p:cNvSpPr txBox="1"/>
          <p:nvPr/>
        </p:nvSpPr>
        <p:spPr>
          <a:xfrm>
            <a:off x="4158048" y="135924"/>
            <a:ext cx="3886247" cy="2113004"/>
          </a:xfrm>
          <a:custGeom>
            <a:avLst/>
            <a:gdLst>
              <a:gd name="connsiteX0" fmla="*/ 0 w 3886247"/>
              <a:gd name="connsiteY0" fmla="*/ 0 h 2113004"/>
              <a:gd name="connsiteX1" fmla="*/ 3886247 w 3886247"/>
              <a:gd name="connsiteY1" fmla="*/ 0 h 2113004"/>
              <a:gd name="connsiteX2" fmla="*/ 3886247 w 3886247"/>
              <a:gd name="connsiteY2" fmla="*/ 2113004 h 2113004"/>
              <a:gd name="connsiteX3" fmla="*/ 0 w 3886247"/>
              <a:gd name="connsiteY3" fmla="*/ 2113004 h 2113004"/>
            </a:gdLst>
            <a:ahLst/>
            <a:cxnLst>
              <a:cxn ang="0">
                <a:pos x="connsiteX0" y="connsiteY0"/>
              </a:cxn>
              <a:cxn ang="0">
                <a:pos x="connsiteX1" y="connsiteY1"/>
              </a:cxn>
              <a:cxn ang="0">
                <a:pos x="connsiteX2" y="connsiteY2"/>
              </a:cxn>
              <a:cxn ang="0">
                <a:pos x="connsiteX3" y="connsiteY3"/>
              </a:cxn>
            </a:cxnLst>
            <a:rect l="l" t="t" r="r" b="b"/>
            <a:pathLst>
              <a:path w="3886247" h="2113004">
                <a:moveTo>
                  <a:pt x="0" y="0"/>
                </a:moveTo>
                <a:lnTo>
                  <a:pt x="3886247" y="0"/>
                </a:lnTo>
                <a:lnTo>
                  <a:pt x="3886247" y="2113004"/>
                </a:lnTo>
                <a:lnTo>
                  <a:pt x="0" y="2113004"/>
                </a:lnTo>
                <a:close/>
              </a:path>
            </a:pathLst>
          </a:custGeom>
          <a:blipFill>
            <a:blip r:embed="rId3"/>
            <a:stretch>
              <a:fillRect/>
            </a:stretch>
          </a:blipFill>
          <a:effectLst>
            <a:outerShdw blurRad="50800" dist="25400" dir="5400000" algn="t" rotWithShape="0">
              <a:prstClr val="black">
                <a:alpha val="15000"/>
              </a:prstClr>
            </a:outerShdw>
          </a:effectLst>
        </p:spPr>
        <p:txBody>
          <a:bodyPr/>
          <a:lstStyle/>
          <a:p>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5" name="Picture Placeholder 4"/>
          <p:cNvSpPr txBox="1"/>
          <p:nvPr/>
        </p:nvSpPr>
        <p:spPr>
          <a:xfrm>
            <a:off x="4158048" y="2372496"/>
            <a:ext cx="3886247" cy="2113004"/>
          </a:xfrm>
          <a:custGeom>
            <a:avLst/>
            <a:gdLst>
              <a:gd name="connsiteX0" fmla="*/ 0 w 3886247"/>
              <a:gd name="connsiteY0" fmla="*/ 0 h 2113004"/>
              <a:gd name="connsiteX1" fmla="*/ 3886247 w 3886247"/>
              <a:gd name="connsiteY1" fmla="*/ 0 h 2113004"/>
              <a:gd name="connsiteX2" fmla="*/ 3886247 w 3886247"/>
              <a:gd name="connsiteY2" fmla="*/ 2113004 h 2113004"/>
              <a:gd name="connsiteX3" fmla="*/ 0 w 3886247"/>
              <a:gd name="connsiteY3" fmla="*/ 2113004 h 2113004"/>
            </a:gdLst>
            <a:ahLst/>
            <a:cxnLst>
              <a:cxn ang="0">
                <a:pos x="connsiteX0" y="connsiteY0"/>
              </a:cxn>
              <a:cxn ang="0">
                <a:pos x="connsiteX1" y="connsiteY1"/>
              </a:cxn>
              <a:cxn ang="0">
                <a:pos x="connsiteX2" y="connsiteY2"/>
              </a:cxn>
              <a:cxn ang="0">
                <a:pos x="connsiteX3" y="connsiteY3"/>
              </a:cxn>
            </a:cxnLst>
            <a:rect l="l" t="t" r="r" b="b"/>
            <a:pathLst>
              <a:path w="3886247" h="2113004">
                <a:moveTo>
                  <a:pt x="0" y="0"/>
                </a:moveTo>
                <a:lnTo>
                  <a:pt x="3886247" y="0"/>
                </a:lnTo>
                <a:lnTo>
                  <a:pt x="3886247" y="2113004"/>
                </a:lnTo>
                <a:lnTo>
                  <a:pt x="0" y="2113004"/>
                </a:lnTo>
                <a:close/>
              </a:path>
            </a:pathLst>
          </a:custGeom>
          <a:blipFill>
            <a:blip r:embed="rId4"/>
            <a:stretch>
              <a:fillRect/>
            </a:stretch>
          </a:blipFill>
          <a:effectLst>
            <a:outerShdw blurRad="50800" dist="25400" dir="5400000" algn="t" rotWithShape="0">
              <a:prstClr val="black">
                <a:alpha val="15000"/>
              </a:prstClr>
            </a:outerShdw>
          </a:effectLst>
        </p:spPr>
        <p:txBody>
          <a:bodyPr/>
          <a:lstStyle/>
          <a:p>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6" name="Picture Placeholder 5"/>
          <p:cNvSpPr txBox="1"/>
          <p:nvPr/>
        </p:nvSpPr>
        <p:spPr>
          <a:xfrm>
            <a:off x="4158048" y="4609069"/>
            <a:ext cx="3886247" cy="2113004"/>
          </a:xfrm>
          <a:custGeom>
            <a:avLst/>
            <a:gdLst>
              <a:gd name="connsiteX0" fmla="*/ 0 w 3886247"/>
              <a:gd name="connsiteY0" fmla="*/ 0 h 2113004"/>
              <a:gd name="connsiteX1" fmla="*/ 3886247 w 3886247"/>
              <a:gd name="connsiteY1" fmla="*/ 0 h 2113004"/>
              <a:gd name="connsiteX2" fmla="*/ 3886247 w 3886247"/>
              <a:gd name="connsiteY2" fmla="*/ 2113004 h 2113004"/>
              <a:gd name="connsiteX3" fmla="*/ 0 w 3886247"/>
              <a:gd name="connsiteY3" fmla="*/ 2113004 h 2113004"/>
            </a:gdLst>
            <a:ahLst/>
            <a:cxnLst>
              <a:cxn ang="0">
                <a:pos x="connsiteX0" y="connsiteY0"/>
              </a:cxn>
              <a:cxn ang="0">
                <a:pos x="connsiteX1" y="connsiteY1"/>
              </a:cxn>
              <a:cxn ang="0">
                <a:pos x="connsiteX2" y="connsiteY2"/>
              </a:cxn>
              <a:cxn ang="0">
                <a:pos x="connsiteX3" y="connsiteY3"/>
              </a:cxn>
            </a:cxnLst>
            <a:rect l="l" t="t" r="r" b="b"/>
            <a:pathLst>
              <a:path w="3886247" h="2113004">
                <a:moveTo>
                  <a:pt x="0" y="0"/>
                </a:moveTo>
                <a:lnTo>
                  <a:pt x="3886247" y="0"/>
                </a:lnTo>
                <a:lnTo>
                  <a:pt x="3886247" y="2113004"/>
                </a:lnTo>
                <a:lnTo>
                  <a:pt x="0" y="2113004"/>
                </a:lnTo>
                <a:close/>
              </a:path>
            </a:pathLst>
          </a:custGeom>
          <a:blipFill>
            <a:blip r:embed="rId5"/>
            <a:srcRect/>
            <a:stretch>
              <a:fillRect t="-19531" b="-19531"/>
            </a:stretch>
          </a:blipFill>
          <a:effectLst>
            <a:outerShdw blurRad="50800" dist="25400" dir="5400000" algn="t" rotWithShape="0">
              <a:prstClr val="black">
                <a:alpha val="15000"/>
              </a:prstClr>
            </a:outerShdw>
          </a:effectLst>
        </p:spPr>
        <p:txBody>
          <a:bodyPr/>
          <a:lstStyle/>
          <a:p>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7" name="Picture Placeholder 6"/>
          <p:cNvSpPr txBox="1"/>
          <p:nvPr/>
        </p:nvSpPr>
        <p:spPr>
          <a:xfrm>
            <a:off x="8167816" y="135924"/>
            <a:ext cx="3886247" cy="4349576"/>
          </a:xfrm>
          <a:custGeom>
            <a:avLst/>
            <a:gdLst>
              <a:gd name="connsiteX0" fmla="*/ 0 w 3886247"/>
              <a:gd name="connsiteY0" fmla="*/ 0 h 4349576"/>
              <a:gd name="connsiteX1" fmla="*/ 3886247 w 3886247"/>
              <a:gd name="connsiteY1" fmla="*/ 0 h 4349576"/>
              <a:gd name="connsiteX2" fmla="*/ 3886247 w 3886247"/>
              <a:gd name="connsiteY2" fmla="*/ 4349576 h 4349576"/>
              <a:gd name="connsiteX3" fmla="*/ 0 w 3886247"/>
              <a:gd name="connsiteY3" fmla="*/ 4349576 h 4349576"/>
            </a:gdLst>
            <a:ahLst/>
            <a:cxnLst>
              <a:cxn ang="0">
                <a:pos x="connsiteX0" y="connsiteY0"/>
              </a:cxn>
              <a:cxn ang="0">
                <a:pos x="connsiteX1" y="connsiteY1"/>
              </a:cxn>
              <a:cxn ang="0">
                <a:pos x="connsiteX2" y="connsiteY2"/>
              </a:cxn>
              <a:cxn ang="0">
                <a:pos x="connsiteX3" y="connsiteY3"/>
              </a:cxn>
            </a:cxnLst>
            <a:rect l="l" t="t" r="r" b="b"/>
            <a:pathLst>
              <a:path w="3886247" h="4349576">
                <a:moveTo>
                  <a:pt x="0" y="0"/>
                </a:moveTo>
                <a:lnTo>
                  <a:pt x="3886247" y="0"/>
                </a:lnTo>
                <a:lnTo>
                  <a:pt x="3886247" y="4349576"/>
                </a:lnTo>
                <a:lnTo>
                  <a:pt x="0" y="4349576"/>
                </a:lnTo>
                <a:close/>
              </a:path>
            </a:pathLst>
          </a:custGeom>
          <a:blipFill>
            <a:blip r:embed="rId6"/>
            <a:stretch>
              <a:fillRect/>
            </a:stretch>
          </a:blipFill>
          <a:effectLst>
            <a:outerShdw blurRad="50800" dist="25400" dir="5400000" algn="t" rotWithShape="0">
              <a:prstClr val="black">
                <a:alpha val="15000"/>
              </a:prstClr>
            </a:outerShdw>
          </a:effectLst>
        </p:spPr>
        <p:txBody>
          <a:bodyPr/>
          <a:lstStyle/>
          <a:p>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8" name="Picture Placeholder 7"/>
          <p:cNvSpPr txBox="1"/>
          <p:nvPr/>
        </p:nvSpPr>
        <p:spPr>
          <a:xfrm>
            <a:off x="8167816" y="4609069"/>
            <a:ext cx="3886247" cy="2113004"/>
          </a:xfrm>
          <a:custGeom>
            <a:avLst/>
            <a:gdLst>
              <a:gd name="connsiteX0" fmla="*/ 0 w 3886247"/>
              <a:gd name="connsiteY0" fmla="*/ 0 h 2113004"/>
              <a:gd name="connsiteX1" fmla="*/ 3886247 w 3886247"/>
              <a:gd name="connsiteY1" fmla="*/ 0 h 2113004"/>
              <a:gd name="connsiteX2" fmla="*/ 3886247 w 3886247"/>
              <a:gd name="connsiteY2" fmla="*/ 2113004 h 2113004"/>
              <a:gd name="connsiteX3" fmla="*/ 0 w 3886247"/>
              <a:gd name="connsiteY3" fmla="*/ 2113004 h 2113004"/>
            </a:gdLst>
            <a:ahLst/>
            <a:cxnLst>
              <a:cxn ang="0">
                <a:pos x="connsiteX0" y="connsiteY0"/>
              </a:cxn>
              <a:cxn ang="0">
                <a:pos x="connsiteX1" y="connsiteY1"/>
              </a:cxn>
              <a:cxn ang="0">
                <a:pos x="connsiteX2" y="connsiteY2"/>
              </a:cxn>
              <a:cxn ang="0">
                <a:pos x="connsiteX3" y="connsiteY3"/>
              </a:cxn>
            </a:cxnLst>
            <a:rect l="l" t="t" r="r" b="b"/>
            <a:pathLst>
              <a:path w="3886247" h="2113004">
                <a:moveTo>
                  <a:pt x="0" y="0"/>
                </a:moveTo>
                <a:lnTo>
                  <a:pt x="3886247" y="0"/>
                </a:lnTo>
                <a:lnTo>
                  <a:pt x="3886247" y="2113004"/>
                </a:lnTo>
                <a:lnTo>
                  <a:pt x="0" y="2113004"/>
                </a:lnTo>
                <a:close/>
              </a:path>
            </a:pathLst>
          </a:custGeom>
          <a:blipFill>
            <a:blip r:embed="rId7"/>
            <a:stretch>
              <a:fillRect/>
            </a:stretch>
          </a:blipFill>
          <a:effectLst>
            <a:outerShdw blurRad="50800" dist="25400" dir="5400000" algn="t" rotWithShape="0">
              <a:prstClr val="black">
                <a:alpha val="15000"/>
              </a:prstClr>
            </a:outerShdw>
          </a:effectLst>
        </p:spPr>
        <p:txBody>
          <a:bodyPr/>
          <a:lstStyle/>
          <a:p>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13" name="Rounded Rectangle 16"/>
          <p:cNvSpPr/>
          <p:nvPr/>
        </p:nvSpPr>
        <p:spPr>
          <a:xfrm>
            <a:off x="148281" y="4728172"/>
            <a:ext cx="1828800" cy="1993901"/>
          </a:xfrm>
          <a:prstGeom prst="roundRect">
            <a:avLst>
              <a:gd name="adj" fmla="val 1231"/>
            </a:avLst>
          </a:prstGeom>
          <a:solidFill>
            <a:schemeClr val="accent1">
              <a:alpha val="82000"/>
            </a:schemeClr>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4" name="TextBox 7"/>
          <p:cNvSpPr txBox="1"/>
          <p:nvPr/>
        </p:nvSpPr>
        <p:spPr>
          <a:xfrm>
            <a:off x="282931" y="5514776"/>
            <a:ext cx="1210945" cy="645160"/>
          </a:xfrm>
          <a:prstGeom prst="rect">
            <a:avLst/>
          </a:prstGeom>
          <a:noFill/>
        </p:spPr>
        <p:txBody>
          <a:bodyPr wrap="none" rtlCol="0">
            <a:spAutoFit/>
          </a:bodyPr>
          <a:lstStyle/>
          <a:p>
            <a:pPr algn="l"/>
            <a:endParaRPr lang="en-US" altLang="zh-CN" dirty="0">
              <a:solidFill>
                <a:schemeClr val="bg1"/>
              </a:solidFill>
              <a:latin typeface="Arial" panose="020B0604020202020204" pitchFamily="34" charset="0"/>
              <a:ea typeface="Arial" panose="020B0604020202020204" pitchFamily="34" charset="0"/>
              <a:sym typeface="Arial" panose="020B0604020202020204" pitchFamily="34" charset="0"/>
            </a:endParaRPr>
          </a:p>
          <a:p>
            <a:pPr algn="l"/>
            <a:r>
              <a:rPr lang="zh-CN" altLang="en-US" dirty="0">
                <a:solidFill>
                  <a:schemeClr val="bg1"/>
                </a:solidFill>
                <a:latin typeface="Arial" panose="020B0604020202020204" pitchFamily="34" charset="0"/>
                <a:ea typeface="Arial" panose="020B0604020202020204" pitchFamily="34" charset="0"/>
                <a:sym typeface="Arial" panose="020B0604020202020204" pitchFamily="34" charset="0"/>
              </a:rPr>
              <a:t>Enter Title</a:t>
            </a:r>
            <a:endParaRPr lang="zh-CN" altLang="en-US" dirty="0">
              <a:solidFill>
                <a:schemeClr val="bg1"/>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900" decel="100000" fill="hold"/>
                                        <p:tgtEl>
                                          <p:spTgt spid="3"/>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37"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900" decel="100000" fill="hold"/>
                                        <p:tgtEl>
                                          <p:spTgt spid="4"/>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25" fill="hold">
                            <p:stCondLst>
                              <p:cond delay="3000"/>
                            </p:stCondLst>
                            <p:childTnLst>
                              <p:par>
                                <p:cTn id="26" presetID="37"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900" decel="100000" fill="hold"/>
                                        <p:tgtEl>
                                          <p:spTgt spid="5"/>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32" fill="hold">
                            <p:stCondLst>
                              <p:cond delay="4000"/>
                            </p:stCondLst>
                            <p:childTnLst>
                              <p:par>
                                <p:cTn id="33" presetID="37"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900" decel="100000" fill="hold"/>
                                        <p:tgtEl>
                                          <p:spTgt spid="6"/>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39" fill="hold">
                            <p:stCondLst>
                              <p:cond delay="5000"/>
                            </p:stCondLst>
                            <p:childTnLst>
                              <p:par>
                                <p:cTn id="40" presetID="37" presetClass="entr" presetSubtype="0"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900" decel="100000" fill="hold"/>
                                        <p:tgtEl>
                                          <p:spTgt spid="7"/>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46" fill="hold">
                            <p:stCondLst>
                              <p:cond delay="6000"/>
                            </p:stCondLst>
                            <p:childTnLst>
                              <p:par>
                                <p:cTn id="47" presetID="37" presetClass="entr" presetSubtype="0"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900" decel="100000" fill="hold"/>
                                        <p:tgtEl>
                                          <p:spTgt spid="8"/>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635" y="3535045"/>
            <a:ext cx="12191365" cy="332295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s 6"/>
          <p:cNvSpPr/>
          <p:nvPr/>
        </p:nvSpPr>
        <p:spPr>
          <a:xfrm>
            <a:off x="852170" y="605155"/>
            <a:ext cx="10488930" cy="5648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ody)" charset="0"/>
              <a:cs typeface="Arial (Body)" charset="0"/>
            </a:endParaRPr>
          </a:p>
        </p:txBody>
      </p:sp>
      <p:sp>
        <p:nvSpPr>
          <p:cNvPr id="8" name="Text Box 7"/>
          <p:cNvSpPr txBox="1"/>
          <p:nvPr/>
        </p:nvSpPr>
        <p:spPr>
          <a:xfrm>
            <a:off x="1414145" y="1781810"/>
            <a:ext cx="4067175" cy="1198880"/>
          </a:xfrm>
          <a:prstGeom prst="rect">
            <a:avLst/>
          </a:prstGeom>
          <a:noFill/>
        </p:spPr>
        <p:txBody>
          <a:bodyPr wrap="square" rtlCol="0">
            <a:spAutoFit/>
          </a:bodyPr>
          <a:lstStyle/>
          <a:p>
            <a:pPr algn="ctr"/>
            <a:r>
              <a:rPr lang="en-US" sz="3600" b="1">
                <a:latin typeface="Times New Roman" panose="02020603050405020304" charset="0"/>
                <a:cs typeface="Times New Roman" panose="02020603050405020304" charset="0"/>
              </a:rPr>
              <a:t>6.ĐÓNG GÓI VÀ TRIỂN KHAI</a:t>
            </a:r>
            <a:endParaRPr lang="en-US" sz="3600" b="1">
              <a:latin typeface="Times New Roman" panose="02020603050405020304" charset="0"/>
              <a:cs typeface="Times New Roman" panose="02020603050405020304" charset="0"/>
            </a:endParaRPr>
          </a:p>
        </p:txBody>
      </p:sp>
      <p:pic>
        <p:nvPicPr>
          <p:cNvPr id="10" name="图片占位符 6"/>
          <p:cNvPicPr>
            <a:picLocks noGrp="1" noChangeAspect="1"/>
          </p:cNvPicPr>
          <p:nvPr/>
        </p:nvPicPr>
        <p:blipFill>
          <a:blip r:embed="rId1">
            <a:extLst>
              <a:ext uri="{28A0092B-C50C-407E-A947-70E740481C1C}">
                <a14:useLocalDpi xmlns:a14="http://schemas.microsoft.com/office/drawing/2010/main" val="0"/>
              </a:ext>
            </a:extLst>
          </a:blip>
          <a:srcRect t="146" b="146"/>
          <a:stretch>
            <a:fillRect/>
          </a:stretch>
        </p:blipFill>
        <p:spPr>
          <a:xfrm>
            <a:off x="5781675" y="1244406"/>
            <a:ext cx="6410325" cy="4387850"/>
          </a:xfrm>
          <a:prstGeom prst="rect">
            <a:avLst/>
          </a:prstGeom>
        </p:spPr>
      </p:pic>
      <p:sp>
        <p:nvSpPr>
          <p:cNvPr id="11" name="Text Box 10"/>
          <p:cNvSpPr txBox="1"/>
          <p:nvPr/>
        </p:nvSpPr>
        <p:spPr>
          <a:xfrm>
            <a:off x="1414145" y="3127375"/>
            <a:ext cx="3772535" cy="922020"/>
          </a:xfrm>
          <a:prstGeom prst="rect">
            <a:avLst/>
          </a:prstGeom>
          <a:noFill/>
        </p:spPr>
        <p:txBody>
          <a:bodyPr wrap="square" rtlCol="0">
            <a:spAutoFit/>
          </a:bodyPr>
          <a:lstStyle/>
          <a:p>
            <a:r>
              <a:rPr lang="en-US">
                <a:latin typeface="Arial Unicode MS" panose="020B0604020202020204" charset="-122"/>
                <a:ea typeface="Arial Unicode MS" panose="020B0604020202020204" charset="-122"/>
                <a:cs typeface="+mn-ea"/>
              </a:rPr>
              <a:t>Đây là giai đoạn cuối cùng của dự án. Được thực hiện hoàn tất để giao cho khách.</a:t>
            </a:r>
            <a:endParaRPr lang="en-US">
              <a:latin typeface="Arial Unicode MS" panose="020B0604020202020204" charset="-122"/>
              <a:ea typeface="Arial Unicode MS" panose="020B0604020202020204" charset="-122"/>
              <a:cs typeface="+mn-ea"/>
            </a:endParaRPr>
          </a:p>
        </p:txBody>
      </p:sp>
      <p:sp>
        <p:nvSpPr>
          <p:cNvPr id="12" name="Rectangles 11"/>
          <p:cNvSpPr/>
          <p:nvPr/>
        </p:nvSpPr>
        <p:spPr>
          <a:xfrm>
            <a:off x="1606550" y="4261485"/>
            <a:ext cx="3296285" cy="34480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s 12"/>
          <p:cNvSpPr/>
          <p:nvPr/>
        </p:nvSpPr>
        <p:spPr>
          <a:xfrm>
            <a:off x="1606550" y="4872355"/>
            <a:ext cx="3296285" cy="3346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2" presetClass="entr" presetSubtype="2" fill="hold" nodeType="afterEffect">
                                  <p:stCondLst>
                                    <p:cond delay="0"/>
                                  </p:stCondLst>
                                  <p:childTnLst>
                                    <p:set>
                                      <p:cBhvr>
                                        <p:cTn id="11" dur="1000" fill="hold">
                                          <p:stCondLst>
                                            <p:cond delay="0"/>
                                          </p:stCondLst>
                                        </p:cTn>
                                        <p:tgtEl>
                                          <p:spTgt spid="10"/>
                                        </p:tgtEl>
                                        <p:attrNameLst>
                                          <p:attrName>style.visibility</p:attrName>
                                        </p:attrNameLst>
                                      </p:cBhvr>
                                      <p:to>
                                        <p:strVal val="visible"/>
                                      </p:to>
                                    </p:set>
                                    <p:animEffect transition="in" filter="wipe(right)">
                                      <p:cBhvr>
                                        <p:cTn id="12" dur="1000"/>
                                        <p:tgtEl>
                                          <p:spTgt spid="10"/>
                                        </p:tgtEl>
                                      </p:cBhvr>
                                    </p:animEffect>
                                  </p:childTnLst>
                                </p:cTn>
                              </p:par>
                              <p:par>
                                <p:cTn id="13" presetID="16" presetClass="entr" presetSubtype="21" fill="hold"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barn(inVertical)">
                                      <p:cBhvr>
                                        <p:cTn id="1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3"/>
          <p:cNvSpPr/>
          <p:nvPr/>
        </p:nvSpPr>
        <p:spPr bwMode="auto">
          <a:xfrm>
            <a:off x="3328322" y="2794890"/>
            <a:ext cx="317113" cy="237823"/>
          </a:xfrm>
          <a:custGeom>
            <a:avLst/>
            <a:gdLst>
              <a:gd name="connsiteX0" fmla="*/ 202025 w 339741"/>
              <a:gd name="connsiteY0" fmla="*/ 0 h 254794"/>
              <a:gd name="connsiteX1" fmla="*/ 219091 w 339741"/>
              <a:gd name="connsiteY1" fmla="*/ 7144 h 254794"/>
              <a:gd name="connsiteX2" fmla="*/ 339741 w 339741"/>
              <a:gd name="connsiteY2" fmla="*/ 127794 h 254794"/>
              <a:gd name="connsiteX3" fmla="*/ 219091 w 339741"/>
              <a:gd name="connsiteY3" fmla="*/ 245269 h 254794"/>
              <a:gd name="connsiteX4" fmla="*/ 203216 w 339741"/>
              <a:gd name="connsiteY4" fmla="*/ 254794 h 254794"/>
              <a:gd name="connsiteX5" fmla="*/ 187341 w 339741"/>
              <a:gd name="connsiteY5" fmla="*/ 245269 h 254794"/>
              <a:gd name="connsiteX6" fmla="*/ 187341 w 339741"/>
              <a:gd name="connsiteY6" fmla="*/ 213519 h 254794"/>
              <a:gd name="connsiteX7" fmla="*/ 273066 w 339741"/>
              <a:gd name="connsiteY7" fmla="*/ 127794 h 254794"/>
              <a:gd name="connsiteX8" fmla="*/ 187341 w 339741"/>
              <a:gd name="connsiteY8" fmla="*/ 42069 h 254794"/>
              <a:gd name="connsiteX9" fmla="*/ 187341 w 339741"/>
              <a:gd name="connsiteY9" fmla="*/ 7144 h 254794"/>
              <a:gd name="connsiteX10" fmla="*/ 202025 w 339741"/>
              <a:gd name="connsiteY10" fmla="*/ 0 h 254794"/>
              <a:gd name="connsiteX11" fmla="*/ 22007 w 339741"/>
              <a:gd name="connsiteY11" fmla="*/ 0 h 254794"/>
              <a:gd name="connsiteX12" fmla="*/ 39299 w 339741"/>
              <a:gd name="connsiteY12" fmla="*/ 7144 h 254794"/>
              <a:gd name="connsiteX13" fmla="*/ 158766 w 339741"/>
              <a:gd name="connsiteY13" fmla="*/ 127794 h 254794"/>
              <a:gd name="connsiteX14" fmla="*/ 39299 w 339741"/>
              <a:gd name="connsiteY14" fmla="*/ 245269 h 254794"/>
              <a:gd name="connsiteX15" fmla="*/ 23579 w 339741"/>
              <a:gd name="connsiteY15" fmla="*/ 254794 h 254794"/>
              <a:gd name="connsiteX16" fmla="*/ 4716 w 339741"/>
              <a:gd name="connsiteY16" fmla="*/ 245269 h 254794"/>
              <a:gd name="connsiteX17" fmla="*/ 4716 w 339741"/>
              <a:gd name="connsiteY17" fmla="*/ 213519 h 254794"/>
              <a:gd name="connsiteX18" fmla="*/ 92745 w 339741"/>
              <a:gd name="connsiteY18" fmla="*/ 127794 h 254794"/>
              <a:gd name="connsiteX19" fmla="*/ 4716 w 339741"/>
              <a:gd name="connsiteY19" fmla="*/ 42069 h 254794"/>
              <a:gd name="connsiteX20" fmla="*/ 4716 w 339741"/>
              <a:gd name="connsiteY20" fmla="*/ 7144 h 254794"/>
              <a:gd name="connsiteX21" fmla="*/ 22007 w 339741"/>
              <a:gd name="connsiteY21" fmla="*/ 0 h 25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9741" h="254794">
                <a:moveTo>
                  <a:pt x="202025" y="0"/>
                </a:moveTo>
                <a:cubicBezTo>
                  <a:pt x="207979" y="0"/>
                  <a:pt x="214329" y="2382"/>
                  <a:pt x="219091" y="7144"/>
                </a:cubicBezTo>
                <a:cubicBezTo>
                  <a:pt x="339741" y="127794"/>
                  <a:pt x="339741" y="127794"/>
                  <a:pt x="339741" y="127794"/>
                </a:cubicBezTo>
                <a:cubicBezTo>
                  <a:pt x="219091" y="245269"/>
                  <a:pt x="219091" y="245269"/>
                  <a:pt x="219091" y="245269"/>
                </a:cubicBezTo>
                <a:cubicBezTo>
                  <a:pt x="215916" y="251619"/>
                  <a:pt x="209566" y="254794"/>
                  <a:pt x="203216" y="254794"/>
                </a:cubicBezTo>
                <a:cubicBezTo>
                  <a:pt x="196866" y="254794"/>
                  <a:pt x="190516" y="251619"/>
                  <a:pt x="187341" y="245269"/>
                </a:cubicBezTo>
                <a:cubicBezTo>
                  <a:pt x="177816" y="238919"/>
                  <a:pt x="177816" y="223044"/>
                  <a:pt x="187341" y="213519"/>
                </a:cubicBezTo>
                <a:cubicBezTo>
                  <a:pt x="273066" y="127794"/>
                  <a:pt x="273066" y="127794"/>
                  <a:pt x="273066" y="127794"/>
                </a:cubicBezTo>
                <a:cubicBezTo>
                  <a:pt x="187341" y="42069"/>
                  <a:pt x="187341" y="42069"/>
                  <a:pt x="187341" y="42069"/>
                </a:cubicBezTo>
                <a:cubicBezTo>
                  <a:pt x="177816" y="32544"/>
                  <a:pt x="177816" y="16669"/>
                  <a:pt x="187341" y="7144"/>
                </a:cubicBezTo>
                <a:cubicBezTo>
                  <a:pt x="190516" y="2382"/>
                  <a:pt x="196072" y="0"/>
                  <a:pt x="202025" y="0"/>
                </a:cubicBezTo>
                <a:close/>
                <a:moveTo>
                  <a:pt x="22007" y="0"/>
                </a:moveTo>
                <a:cubicBezTo>
                  <a:pt x="28295" y="0"/>
                  <a:pt x="34583" y="2382"/>
                  <a:pt x="39299" y="7144"/>
                </a:cubicBezTo>
                <a:cubicBezTo>
                  <a:pt x="158766" y="127794"/>
                  <a:pt x="158766" y="127794"/>
                  <a:pt x="158766" y="127794"/>
                </a:cubicBezTo>
                <a:cubicBezTo>
                  <a:pt x="39299" y="245269"/>
                  <a:pt x="39299" y="245269"/>
                  <a:pt x="39299" y="245269"/>
                </a:cubicBezTo>
                <a:cubicBezTo>
                  <a:pt x="36155" y="251619"/>
                  <a:pt x="29867" y="254794"/>
                  <a:pt x="23579" y="254794"/>
                </a:cubicBezTo>
                <a:cubicBezTo>
                  <a:pt x="17291" y="254794"/>
                  <a:pt x="11004" y="251619"/>
                  <a:pt x="4716" y="245269"/>
                </a:cubicBezTo>
                <a:cubicBezTo>
                  <a:pt x="-1572" y="238919"/>
                  <a:pt x="-1572" y="223044"/>
                  <a:pt x="4716" y="213519"/>
                </a:cubicBezTo>
                <a:cubicBezTo>
                  <a:pt x="92745" y="127794"/>
                  <a:pt x="92745" y="127794"/>
                  <a:pt x="92745" y="127794"/>
                </a:cubicBezTo>
                <a:cubicBezTo>
                  <a:pt x="4716" y="42069"/>
                  <a:pt x="4716" y="42069"/>
                  <a:pt x="4716" y="42069"/>
                </a:cubicBezTo>
                <a:cubicBezTo>
                  <a:pt x="-1572" y="32544"/>
                  <a:pt x="-1572" y="16669"/>
                  <a:pt x="4716" y="7144"/>
                </a:cubicBezTo>
                <a:cubicBezTo>
                  <a:pt x="9432" y="2382"/>
                  <a:pt x="15720" y="0"/>
                  <a:pt x="22007" y="0"/>
                </a:cubicBezTo>
                <a:close/>
              </a:path>
            </a:pathLst>
          </a:custGeom>
          <a:solidFill>
            <a:schemeClr val="accent1"/>
          </a:solidFill>
          <a:ln>
            <a:noFill/>
          </a:ln>
        </p:spPr>
        <p:txBody>
          <a:bodyPr vert="horz" wrap="square" lIns="91440" tIns="45720" rIns="91440" bIns="45720" numCol="1" anchor="t" anchorCtr="0" compatLnSpc="1">
            <a:noAutofit/>
          </a:bodyPr>
          <a:lstStyle/>
          <a:p>
            <a:pPr algn="ctr"/>
            <a:endParaRPr lang="en-US" spc="-30">
              <a:latin typeface="Arial" panose="020B0604020202020204" pitchFamily="34" charset="0"/>
              <a:ea typeface="Arial" panose="020B0604020202020204" pitchFamily="34" charset="0"/>
              <a:sym typeface="Arial" panose="020B0604020202020204" pitchFamily="34" charset="0"/>
            </a:endParaRPr>
          </a:p>
        </p:txBody>
      </p:sp>
      <p:sp>
        <p:nvSpPr>
          <p:cNvPr id="3" name="Freeform 64"/>
          <p:cNvSpPr>
            <a:spLocks noChangeShapeType="1"/>
          </p:cNvSpPr>
          <p:nvPr/>
        </p:nvSpPr>
        <p:spPr bwMode="auto">
          <a:xfrm>
            <a:off x="5972722" y="2794890"/>
            <a:ext cx="317837" cy="237823"/>
          </a:xfrm>
          <a:custGeom>
            <a:avLst/>
            <a:gdLst>
              <a:gd name="connsiteX0" fmla="*/ 205582 w 340519"/>
              <a:gd name="connsiteY0" fmla="*/ 0 h 254794"/>
              <a:gd name="connsiteX1" fmla="*/ 223044 w 340519"/>
              <a:gd name="connsiteY1" fmla="*/ 7144 h 254794"/>
              <a:gd name="connsiteX2" fmla="*/ 340519 w 340519"/>
              <a:gd name="connsiteY2" fmla="*/ 127794 h 254794"/>
              <a:gd name="connsiteX3" fmla="*/ 223044 w 340519"/>
              <a:gd name="connsiteY3" fmla="*/ 245269 h 254794"/>
              <a:gd name="connsiteX4" fmla="*/ 203994 w 340519"/>
              <a:gd name="connsiteY4" fmla="*/ 254794 h 254794"/>
              <a:gd name="connsiteX5" fmla="*/ 188119 w 340519"/>
              <a:gd name="connsiteY5" fmla="*/ 245269 h 254794"/>
              <a:gd name="connsiteX6" fmla="*/ 188119 w 340519"/>
              <a:gd name="connsiteY6" fmla="*/ 213519 h 254794"/>
              <a:gd name="connsiteX7" fmla="*/ 273844 w 340519"/>
              <a:gd name="connsiteY7" fmla="*/ 127794 h 254794"/>
              <a:gd name="connsiteX8" fmla="*/ 188119 w 340519"/>
              <a:gd name="connsiteY8" fmla="*/ 42069 h 254794"/>
              <a:gd name="connsiteX9" fmla="*/ 188119 w 340519"/>
              <a:gd name="connsiteY9" fmla="*/ 7144 h 254794"/>
              <a:gd name="connsiteX10" fmla="*/ 205582 w 340519"/>
              <a:gd name="connsiteY10" fmla="*/ 0 h 254794"/>
              <a:gd name="connsiteX11" fmla="*/ 24607 w 340519"/>
              <a:gd name="connsiteY11" fmla="*/ 0 h 254794"/>
              <a:gd name="connsiteX12" fmla="*/ 42069 w 340519"/>
              <a:gd name="connsiteY12" fmla="*/ 7144 h 254794"/>
              <a:gd name="connsiteX13" fmla="*/ 159544 w 340519"/>
              <a:gd name="connsiteY13" fmla="*/ 127794 h 254794"/>
              <a:gd name="connsiteX14" fmla="*/ 42069 w 340519"/>
              <a:gd name="connsiteY14" fmla="*/ 245269 h 254794"/>
              <a:gd name="connsiteX15" fmla="*/ 23019 w 340519"/>
              <a:gd name="connsiteY15" fmla="*/ 254794 h 254794"/>
              <a:gd name="connsiteX16" fmla="*/ 7144 w 340519"/>
              <a:gd name="connsiteY16" fmla="*/ 245269 h 254794"/>
              <a:gd name="connsiteX17" fmla="*/ 7144 w 340519"/>
              <a:gd name="connsiteY17" fmla="*/ 213519 h 254794"/>
              <a:gd name="connsiteX18" fmla="*/ 92869 w 340519"/>
              <a:gd name="connsiteY18" fmla="*/ 127794 h 254794"/>
              <a:gd name="connsiteX19" fmla="*/ 7144 w 340519"/>
              <a:gd name="connsiteY19" fmla="*/ 42069 h 254794"/>
              <a:gd name="connsiteX20" fmla="*/ 7144 w 340519"/>
              <a:gd name="connsiteY20" fmla="*/ 7144 h 254794"/>
              <a:gd name="connsiteX21" fmla="*/ 24607 w 340519"/>
              <a:gd name="connsiteY21" fmla="*/ 0 h 25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0519" h="254794">
                <a:moveTo>
                  <a:pt x="205582" y="0"/>
                </a:moveTo>
                <a:cubicBezTo>
                  <a:pt x="211932" y="0"/>
                  <a:pt x="218282" y="2381"/>
                  <a:pt x="223044" y="7144"/>
                </a:cubicBezTo>
                <a:cubicBezTo>
                  <a:pt x="340519" y="127794"/>
                  <a:pt x="340519" y="127794"/>
                  <a:pt x="340519" y="127794"/>
                </a:cubicBezTo>
                <a:cubicBezTo>
                  <a:pt x="223044" y="245269"/>
                  <a:pt x="223044" y="245269"/>
                  <a:pt x="223044" y="245269"/>
                </a:cubicBezTo>
                <a:cubicBezTo>
                  <a:pt x="216694" y="251619"/>
                  <a:pt x="210344" y="254794"/>
                  <a:pt x="203994" y="254794"/>
                </a:cubicBezTo>
                <a:cubicBezTo>
                  <a:pt x="200819" y="254794"/>
                  <a:pt x="194469" y="251619"/>
                  <a:pt x="188119" y="245269"/>
                </a:cubicBezTo>
                <a:cubicBezTo>
                  <a:pt x="178594" y="238919"/>
                  <a:pt x="178594" y="223044"/>
                  <a:pt x="188119" y="213519"/>
                </a:cubicBezTo>
                <a:cubicBezTo>
                  <a:pt x="273844" y="127794"/>
                  <a:pt x="273844" y="127794"/>
                  <a:pt x="273844" y="127794"/>
                </a:cubicBezTo>
                <a:cubicBezTo>
                  <a:pt x="188119" y="42069"/>
                  <a:pt x="188119" y="42069"/>
                  <a:pt x="188119" y="42069"/>
                </a:cubicBezTo>
                <a:cubicBezTo>
                  <a:pt x="178594" y="32544"/>
                  <a:pt x="178594" y="16669"/>
                  <a:pt x="188119" y="7144"/>
                </a:cubicBezTo>
                <a:cubicBezTo>
                  <a:pt x="192882" y="2381"/>
                  <a:pt x="199232" y="0"/>
                  <a:pt x="205582" y="0"/>
                </a:cubicBezTo>
                <a:close/>
                <a:moveTo>
                  <a:pt x="24607" y="0"/>
                </a:moveTo>
                <a:cubicBezTo>
                  <a:pt x="30957" y="0"/>
                  <a:pt x="37307" y="2381"/>
                  <a:pt x="42069" y="7144"/>
                </a:cubicBezTo>
                <a:cubicBezTo>
                  <a:pt x="159544" y="127794"/>
                  <a:pt x="159544" y="127794"/>
                  <a:pt x="159544" y="127794"/>
                </a:cubicBezTo>
                <a:cubicBezTo>
                  <a:pt x="42069" y="245269"/>
                  <a:pt x="42069" y="245269"/>
                  <a:pt x="42069" y="245269"/>
                </a:cubicBezTo>
                <a:cubicBezTo>
                  <a:pt x="35719" y="251619"/>
                  <a:pt x="29369" y="254794"/>
                  <a:pt x="23019" y="254794"/>
                </a:cubicBezTo>
                <a:cubicBezTo>
                  <a:pt x="16669" y="254794"/>
                  <a:pt x="13494" y="251619"/>
                  <a:pt x="7144" y="245269"/>
                </a:cubicBezTo>
                <a:cubicBezTo>
                  <a:pt x="-2381" y="238919"/>
                  <a:pt x="-2381" y="223044"/>
                  <a:pt x="7144" y="213519"/>
                </a:cubicBezTo>
                <a:cubicBezTo>
                  <a:pt x="92869" y="127794"/>
                  <a:pt x="92869" y="127794"/>
                  <a:pt x="92869" y="127794"/>
                </a:cubicBezTo>
                <a:cubicBezTo>
                  <a:pt x="7144" y="42069"/>
                  <a:pt x="7144" y="42069"/>
                  <a:pt x="7144" y="42069"/>
                </a:cubicBezTo>
                <a:cubicBezTo>
                  <a:pt x="-2381" y="32544"/>
                  <a:pt x="-2381" y="16669"/>
                  <a:pt x="7144" y="7144"/>
                </a:cubicBezTo>
                <a:cubicBezTo>
                  <a:pt x="11907" y="2381"/>
                  <a:pt x="18257" y="0"/>
                  <a:pt x="24607" y="0"/>
                </a:cubicBezTo>
                <a:close/>
              </a:path>
            </a:pathLst>
          </a:custGeom>
          <a:solidFill>
            <a:schemeClr val="accent3"/>
          </a:solidFill>
          <a:ln>
            <a:noFill/>
          </a:ln>
        </p:spPr>
        <p:txBody>
          <a:bodyPr vert="horz" wrap="square" lIns="91440" tIns="45720" rIns="91440" bIns="45720" numCol="1" anchor="t" anchorCtr="0" compatLnSpc="1">
            <a:noAutofit/>
          </a:bodyPr>
          <a:lstStyle/>
          <a:p>
            <a:pPr algn="ctr"/>
            <a:endParaRPr lang="en-US" spc="-30">
              <a:latin typeface="Arial" panose="020B0604020202020204" pitchFamily="34" charset="0"/>
              <a:ea typeface="Arial" panose="020B0604020202020204" pitchFamily="34" charset="0"/>
              <a:sym typeface="Arial" panose="020B0604020202020204" pitchFamily="34" charset="0"/>
            </a:endParaRPr>
          </a:p>
        </p:txBody>
      </p:sp>
      <p:sp>
        <p:nvSpPr>
          <p:cNvPr id="4" name="Freeform 65"/>
          <p:cNvSpPr>
            <a:spLocks noChangeShapeType="1"/>
          </p:cNvSpPr>
          <p:nvPr/>
        </p:nvSpPr>
        <p:spPr bwMode="auto">
          <a:xfrm>
            <a:off x="8617901" y="2794890"/>
            <a:ext cx="317837" cy="237823"/>
          </a:xfrm>
          <a:custGeom>
            <a:avLst/>
            <a:gdLst>
              <a:gd name="connsiteX0" fmla="*/ 203994 w 340519"/>
              <a:gd name="connsiteY0" fmla="*/ 0 h 254794"/>
              <a:gd name="connsiteX1" fmla="*/ 219869 w 340519"/>
              <a:gd name="connsiteY1" fmla="*/ 7144 h 254794"/>
              <a:gd name="connsiteX2" fmla="*/ 340519 w 340519"/>
              <a:gd name="connsiteY2" fmla="*/ 127794 h 254794"/>
              <a:gd name="connsiteX3" fmla="*/ 219869 w 340519"/>
              <a:gd name="connsiteY3" fmla="*/ 245269 h 254794"/>
              <a:gd name="connsiteX4" fmla="*/ 203994 w 340519"/>
              <a:gd name="connsiteY4" fmla="*/ 254794 h 254794"/>
              <a:gd name="connsiteX5" fmla="*/ 188119 w 340519"/>
              <a:gd name="connsiteY5" fmla="*/ 245269 h 254794"/>
              <a:gd name="connsiteX6" fmla="*/ 188119 w 340519"/>
              <a:gd name="connsiteY6" fmla="*/ 213519 h 254794"/>
              <a:gd name="connsiteX7" fmla="*/ 273844 w 340519"/>
              <a:gd name="connsiteY7" fmla="*/ 127794 h 254794"/>
              <a:gd name="connsiteX8" fmla="*/ 188119 w 340519"/>
              <a:gd name="connsiteY8" fmla="*/ 42069 h 254794"/>
              <a:gd name="connsiteX9" fmla="*/ 188119 w 340519"/>
              <a:gd name="connsiteY9" fmla="*/ 7144 h 254794"/>
              <a:gd name="connsiteX10" fmla="*/ 203994 w 340519"/>
              <a:gd name="connsiteY10" fmla="*/ 0 h 254794"/>
              <a:gd name="connsiteX11" fmla="*/ 23019 w 340519"/>
              <a:gd name="connsiteY11" fmla="*/ 0 h 254794"/>
              <a:gd name="connsiteX12" fmla="*/ 38894 w 340519"/>
              <a:gd name="connsiteY12" fmla="*/ 7144 h 254794"/>
              <a:gd name="connsiteX13" fmla="*/ 159544 w 340519"/>
              <a:gd name="connsiteY13" fmla="*/ 127794 h 254794"/>
              <a:gd name="connsiteX14" fmla="*/ 38894 w 340519"/>
              <a:gd name="connsiteY14" fmla="*/ 245269 h 254794"/>
              <a:gd name="connsiteX15" fmla="*/ 23019 w 340519"/>
              <a:gd name="connsiteY15" fmla="*/ 254794 h 254794"/>
              <a:gd name="connsiteX16" fmla="*/ 7144 w 340519"/>
              <a:gd name="connsiteY16" fmla="*/ 245269 h 254794"/>
              <a:gd name="connsiteX17" fmla="*/ 7144 w 340519"/>
              <a:gd name="connsiteY17" fmla="*/ 213519 h 254794"/>
              <a:gd name="connsiteX18" fmla="*/ 92869 w 340519"/>
              <a:gd name="connsiteY18" fmla="*/ 127794 h 254794"/>
              <a:gd name="connsiteX19" fmla="*/ 7144 w 340519"/>
              <a:gd name="connsiteY19" fmla="*/ 42069 h 254794"/>
              <a:gd name="connsiteX20" fmla="*/ 7144 w 340519"/>
              <a:gd name="connsiteY20" fmla="*/ 7144 h 254794"/>
              <a:gd name="connsiteX21" fmla="*/ 23019 w 340519"/>
              <a:gd name="connsiteY21" fmla="*/ 0 h 25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0519" h="254794">
                <a:moveTo>
                  <a:pt x="203994" y="0"/>
                </a:moveTo>
                <a:cubicBezTo>
                  <a:pt x="209550" y="0"/>
                  <a:pt x="215107" y="2381"/>
                  <a:pt x="219869" y="7144"/>
                </a:cubicBezTo>
                <a:cubicBezTo>
                  <a:pt x="340519" y="127794"/>
                  <a:pt x="340519" y="127794"/>
                  <a:pt x="340519" y="127794"/>
                </a:cubicBezTo>
                <a:cubicBezTo>
                  <a:pt x="219869" y="245269"/>
                  <a:pt x="219869" y="245269"/>
                  <a:pt x="219869" y="245269"/>
                </a:cubicBezTo>
                <a:cubicBezTo>
                  <a:pt x="216694" y="251619"/>
                  <a:pt x="210344" y="254794"/>
                  <a:pt x="203994" y="254794"/>
                </a:cubicBezTo>
                <a:cubicBezTo>
                  <a:pt x="197644" y="254794"/>
                  <a:pt x="191294" y="251619"/>
                  <a:pt x="188119" y="245269"/>
                </a:cubicBezTo>
                <a:cubicBezTo>
                  <a:pt x="178594" y="238919"/>
                  <a:pt x="178594" y="223044"/>
                  <a:pt x="188119" y="213519"/>
                </a:cubicBezTo>
                <a:cubicBezTo>
                  <a:pt x="273844" y="127794"/>
                  <a:pt x="273844" y="127794"/>
                  <a:pt x="273844" y="127794"/>
                </a:cubicBezTo>
                <a:cubicBezTo>
                  <a:pt x="188119" y="42069"/>
                  <a:pt x="188119" y="42069"/>
                  <a:pt x="188119" y="42069"/>
                </a:cubicBezTo>
                <a:cubicBezTo>
                  <a:pt x="178594" y="32544"/>
                  <a:pt x="178594" y="16669"/>
                  <a:pt x="188119" y="7144"/>
                </a:cubicBezTo>
                <a:cubicBezTo>
                  <a:pt x="192882" y="2381"/>
                  <a:pt x="198438" y="0"/>
                  <a:pt x="203994" y="0"/>
                </a:cubicBezTo>
                <a:close/>
                <a:moveTo>
                  <a:pt x="23019" y="0"/>
                </a:moveTo>
                <a:cubicBezTo>
                  <a:pt x="28576" y="0"/>
                  <a:pt x="34132" y="2381"/>
                  <a:pt x="38894" y="7144"/>
                </a:cubicBezTo>
                <a:cubicBezTo>
                  <a:pt x="159544" y="127794"/>
                  <a:pt x="159544" y="127794"/>
                  <a:pt x="159544" y="127794"/>
                </a:cubicBezTo>
                <a:cubicBezTo>
                  <a:pt x="38894" y="245269"/>
                  <a:pt x="38894" y="245269"/>
                  <a:pt x="38894" y="245269"/>
                </a:cubicBezTo>
                <a:cubicBezTo>
                  <a:pt x="35719" y="251619"/>
                  <a:pt x="29369" y="254794"/>
                  <a:pt x="23019" y="254794"/>
                </a:cubicBezTo>
                <a:cubicBezTo>
                  <a:pt x="16669" y="254794"/>
                  <a:pt x="10319" y="251619"/>
                  <a:pt x="7144" y="245269"/>
                </a:cubicBezTo>
                <a:cubicBezTo>
                  <a:pt x="-2381" y="238919"/>
                  <a:pt x="-2381" y="223044"/>
                  <a:pt x="7144" y="213519"/>
                </a:cubicBezTo>
                <a:cubicBezTo>
                  <a:pt x="92869" y="127794"/>
                  <a:pt x="92869" y="127794"/>
                  <a:pt x="92869" y="127794"/>
                </a:cubicBezTo>
                <a:cubicBezTo>
                  <a:pt x="7144" y="42069"/>
                  <a:pt x="7144" y="42069"/>
                  <a:pt x="7144" y="42069"/>
                </a:cubicBezTo>
                <a:cubicBezTo>
                  <a:pt x="-2381" y="32544"/>
                  <a:pt x="-2381" y="16669"/>
                  <a:pt x="7144" y="7144"/>
                </a:cubicBezTo>
                <a:cubicBezTo>
                  <a:pt x="11907" y="2381"/>
                  <a:pt x="17463" y="0"/>
                  <a:pt x="23019" y="0"/>
                </a:cubicBezTo>
                <a:close/>
              </a:path>
            </a:pathLst>
          </a:custGeom>
          <a:solidFill>
            <a:schemeClr val="accent1"/>
          </a:solidFill>
          <a:ln>
            <a:noFill/>
          </a:ln>
        </p:spPr>
        <p:txBody>
          <a:bodyPr vert="horz" wrap="square" lIns="91440" tIns="45720" rIns="91440" bIns="45720" numCol="1" anchor="t" anchorCtr="0" compatLnSpc="1">
            <a:noAutofit/>
          </a:bodyPr>
          <a:lstStyle/>
          <a:p>
            <a:pPr algn="ctr"/>
            <a:endParaRPr lang="en-US" spc="-30">
              <a:latin typeface="Arial" panose="020B0604020202020204" pitchFamily="34" charset="0"/>
              <a:ea typeface="Arial" panose="020B0604020202020204" pitchFamily="34" charset="0"/>
              <a:sym typeface="Arial" panose="020B0604020202020204" pitchFamily="34" charset="0"/>
            </a:endParaRPr>
          </a:p>
        </p:txBody>
      </p:sp>
      <p:grpSp>
        <p:nvGrpSpPr>
          <p:cNvPr id="5" name="Group 1"/>
          <p:cNvGrpSpPr/>
          <p:nvPr/>
        </p:nvGrpSpPr>
        <p:grpSpPr>
          <a:xfrm>
            <a:off x="1464792" y="1681759"/>
            <a:ext cx="1327658" cy="2563447"/>
            <a:chOff x="1368576" y="1859503"/>
            <a:chExt cx="1422400" cy="2746375"/>
          </a:xfrm>
          <a:solidFill>
            <a:schemeClr val="accent1"/>
          </a:solidFill>
        </p:grpSpPr>
        <p:sp>
          <p:nvSpPr>
            <p:cNvPr id="6" name="Freeform 37"/>
            <p:cNvSpPr/>
            <p:nvPr/>
          </p:nvSpPr>
          <p:spPr bwMode="auto">
            <a:xfrm>
              <a:off x="1965476" y="4231228"/>
              <a:ext cx="228600" cy="374650"/>
            </a:xfrm>
            <a:custGeom>
              <a:avLst/>
              <a:gdLst>
                <a:gd name="T0" fmla="*/ 52 w 72"/>
                <a:gd name="T1" fmla="*/ 0 h 118"/>
                <a:gd name="T2" fmla="*/ 52 w 72"/>
                <a:gd name="T3" fmla="*/ 71 h 118"/>
                <a:gd name="T4" fmla="*/ 69 w 72"/>
                <a:gd name="T5" fmla="*/ 71 h 118"/>
                <a:gd name="T6" fmla="*/ 72 w 72"/>
                <a:gd name="T7" fmla="*/ 73 h 118"/>
                <a:gd name="T8" fmla="*/ 71 w 72"/>
                <a:gd name="T9" fmla="*/ 77 h 118"/>
                <a:gd name="T10" fmla="*/ 36 w 72"/>
                <a:gd name="T11" fmla="*/ 118 h 118"/>
                <a:gd name="T12" fmla="*/ 1 w 72"/>
                <a:gd name="T13" fmla="*/ 77 h 118"/>
                <a:gd name="T14" fmla="*/ 0 w 72"/>
                <a:gd name="T15" fmla="*/ 73 h 118"/>
                <a:gd name="T16" fmla="*/ 3 w 72"/>
                <a:gd name="T17" fmla="*/ 71 h 118"/>
                <a:gd name="T18" fmla="*/ 20 w 72"/>
                <a:gd name="T19" fmla="*/ 71 h 118"/>
                <a:gd name="T20" fmla="*/ 20 w 72"/>
                <a:gd name="T21" fmla="*/ 0 h 118"/>
                <a:gd name="T22" fmla="*/ 52 w 72"/>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18">
                  <a:moveTo>
                    <a:pt x="52" y="0"/>
                  </a:moveTo>
                  <a:cubicBezTo>
                    <a:pt x="52" y="71"/>
                    <a:pt x="52" y="71"/>
                    <a:pt x="52" y="71"/>
                  </a:cubicBezTo>
                  <a:cubicBezTo>
                    <a:pt x="69" y="71"/>
                    <a:pt x="69" y="71"/>
                    <a:pt x="69" y="71"/>
                  </a:cubicBezTo>
                  <a:cubicBezTo>
                    <a:pt x="70" y="71"/>
                    <a:pt x="71" y="72"/>
                    <a:pt x="72" y="73"/>
                  </a:cubicBezTo>
                  <a:cubicBezTo>
                    <a:pt x="72" y="75"/>
                    <a:pt x="72" y="76"/>
                    <a:pt x="71" y="77"/>
                  </a:cubicBezTo>
                  <a:cubicBezTo>
                    <a:pt x="36" y="118"/>
                    <a:pt x="36" y="118"/>
                    <a:pt x="36" y="118"/>
                  </a:cubicBezTo>
                  <a:cubicBezTo>
                    <a:pt x="1" y="77"/>
                    <a:pt x="1" y="77"/>
                    <a:pt x="1" y="77"/>
                  </a:cubicBezTo>
                  <a:cubicBezTo>
                    <a:pt x="0" y="76"/>
                    <a:pt x="0" y="75"/>
                    <a:pt x="0" y="73"/>
                  </a:cubicBezTo>
                  <a:cubicBezTo>
                    <a:pt x="1" y="72"/>
                    <a:pt x="2" y="71"/>
                    <a:pt x="3" y="71"/>
                  </a:cubicBezTo>
                  <a:cubicBezTo>
                    <a:pt x="20" y="71"/>
                    <a:pt x="20" y="71"/>
                    <a:pt x="20" y="71"/>
                  </a:cubicBezTo>
                  <a:cubicBezTo>
                    <a:pt x="20" y="0"/>
                    <a:pt x="20" y="0"/>
                    <a:pt x="20" y="0"/>
                  </a:cubicBezTo>
                  <a:lnTo>
                    <a:pt x="52" y="0"/>
                  </a:lnTo>
                  <a:close/>
                </a:path>
              </a:pathLst>
            </a:custGeom>
            <a:grpFill/>
            <a:ln>
              <a:noFill/>
            </a:ln>
          </p:spPr>
          <p:txBody>
            <a:bodyPr vert="horz" wrap="square" lIns="91440" tIns="45720" rIns="91440" bIns="45720" numCol="1" anchor="t" anchorCtr="0" compatLnSpc="1"/>
            <a:lstStyle/>
            <a:p>
              <a:pPr algn="ctr"/>
              <a:endParaRPr lang="en-US" spc="-30">
                <a:latin typeface="Arial" panose="020B0604020202020204" pitchFamily="34" charset="0"/>
                <a:ea typeface="Arial" panose="020B0604020202020204" pitchFamily="34" charset="0"/>
                <a:sym typeface="Arial" panose="020B0604020202020204" pitchFamily="34" charset="0"/>
              </a:endParaRPr>
            </a:p>
          </p:txBody>
        </p:sp>
        <p:sp>
          <p:nvSpPr>
            <p:cNvPr id="7" name="Freeform 38"/>
            <p:cNvSpPr/>
            <p:nvPr/>
          </p:nvSpPr>
          <p:spPr bwMode="auto">
            <a:xfrm>
              <a:off x="2028976" y="4231228"/>
              <a:ext cx="101600" cy="79375"/>
            </a:xfrm>
            <a:custGeom>
              <a:avLst/>
              <a:gdLst>
                <a:gd name="T0" fmla="*/ 32 w 32"/>
                <a:gd name="T1" fmla="*/ 0 h 25"/>
                <a:gd name="T2" fmla="*/ 32 w 32"/>
                <a:gd name="T3" fmla="*/ 25 h 25"/>
                <a:gd name="T4" fmla="*/ 16 w 32"/>
                <a:gd name="T5" fmla="*/ 20 h 25"/>
                <a:gd name="T6" fmla="*/ 0 w 32"/>
                <a:gd name="T7" fmla="*/ 25 h 25"/>
                <a:gd name="T8" fmla="*/ 0 w 32"/>
                <a:gd name="T9" fmla="*/ 0 h 25"/>
                <a:gd name="T10" fmla="*/ 32 w 32"/>
                <a:gd name="T11" fmla="*/ 0 h 25"/>
              </a:gdLst>
              <a:ahLst/>
              <a:cxnLst>
                <a:cxn ang="0">
                  <a:pos x="T0" y="T1"/>
                </a:cxn>
                <a:cxn ang="0">
                  <a:pos x="T2" y="T3"/>
                </a:cxn>
                <a:cxn ang="0">
                  <a:pos x="T4" y="T5"/>
                </a:cxn>
                <a:cxn ang="0">
                  <a:pos x="T6" y="T7"/>
                </a:cxn>
                <a:cxn ang="0">
                  <a:pos x="T8" y="T9"/>
                </a:cxn>
                <a:cxn ang="0">
                  <a:pos x="T10" y="T11"/>
                </a:cxn>
              </a:cxnLst>
              <a:rect l="0" t="0" r="r" b="b"/>
              <a:pathLst>
                <a:path w="32" h="25">
                  <a:moveTo>
                    <a:pt x="32" y="0"/>
                  </a:moveTo>
                  <a:cubicBezTo>
                    <a:pt x="32" y="25"/>
                    <a:pt x="32" y="25"/>
                    <a:pt x="32" y="25"/>
                  </a:cubicBezTo>
                  <a:cubicBezTo>
                    <a:pt x="28" y="22"/>
                    <a:pt x="22" y="20"/>
                    <a:pt x="16" y="20"/>
                  </a:cubicBezTo>
                  <a:cubicBezTo>
                    <a:pt x="10" y="20"/>
                    <a:pt x="4" y="22"/>
                    <a:pt x="0" y="25"/>
                  </a:cubicBezTo>
                  <a:cubicBezTo>
                    <a:pt x="0" y="0"/>
                    <a:pt x="0" y="0"/>
                    <a:pt x="0" y="0"/>
                  </a:cubicBezTo>
                  <a:lnTo>
                    <a:pt x="32" y="0"/>
                  </a:lnTo>
                  <a:close/>
                </a:path>
              </a:pathLst>
            </a:custGeom>
            <a:grpFill/>
            <a:ln>
              <a:noFill/>
            </a:ln>
          </p:spPr>
          <p:txBody>
            <a:bodyPr vert="horz" wrap="square" lIns="91440" tIns="45720" rIns="91440" bIns="45720" numCol="1" anchor="t" anchorCtr="0" compatLnSpc="1"/>
            <a:lstStyle/>
            <a:p>
              <a:pPr algn="ctr"/>
              <a:endParaRPr lang="en-US" spc="-30">
                <a:latin typeface="Arial" panose="020B0604020202020204" pitchFamily="34" charset="0"/>
                <a:ea typeface="Arial" panose="020B0604020202020204" pitchFamily="34" charset="0"/>
                <a:sym typeface="Arial" panose="020B0604020202020204" pitchFamily="34" charset="0"/>
              </a:endParaRPr>
            </a:p>
          </p:txBody>
        </p:sp>
        <p:sp>
          <p:nvSpPr>
            <p:cNvPr id="8" name="Freeform 39"/>
            <p:cNvSpPr>
              <a:spLocks noEditPoints="1"/>
            </p:cNvSpPr>
            <p:nvPr/>
          </p:nvSpPr>
          <p:spPr bwMode="auto">
            <a:xfrm>
              <a:off x="1368576" y="1859503"/>
              <a:ext cx="1422400" cy="2514600"/>
            </a:xfrm>
            <a:custGeom>
              <a:avLst/>
              <a:gdLst>
                <a:gd name="T0" fmla="*/ 224 w 448"/>
                <a:gd name="T1" fmla="*/ 0 h 792"/>
                <a:gd name="T2" fmla="*/ 0 w 448"/>
                <a:gd name="T3" fmla="*/ 224 h 792"/>
                <a:gd name="T4" fmla="*/ 0 w 448"/>
                <a:gd name="T5" fmla="*/ 570 h 792"/>
                <a:gd name="T6" fmla="*/ 196 w 448"/>
                <a:gd name="T7" fmla="*/ 792 h 792"/>
                <a:gd name="T8" fmla="*/ 196 w 448"/>
                <a:gd name="T9" fmla="*/ 777 h 792"/>
                <a:gd name="T10" fmla="*/ 224 w 448"/>
                <a:gd name="T11" fmla="*/ 749 h 792"/>
                <a:gd name="T12" fmla="*/ 252 w 448"/>
                <a:gd name="T13" fmla="*/ 777 h 792"/>
                <a:gd name="T14" fmla="*/ 252 w 448"/>
                <a:gd name="T15" fmla="*/ 792 h 792"/>
                <a:gd name="T16" fmla="*/ 448 w 448"/>
                <a:gd name="T17" fmla="*/ 570 h 792"/>
                <a:gd name="T18" fmla="*/ 448 w 448"/>
                <a:gd name="T19" fmla="*/ 224 h 792"/>
                <a:gd name="T20" fmla="*/ 224 w 448"/>
                <a:gd name="T21" fmla="*/ 0 h 792"/>
                <a:gd name="T22" fmla="*/ 224 w 448"/>
                <a:gd name="T23" fmla="*/ 414 h 792"/>
                <a:gd name="T24" fmla="*/ 34 w 448"/>
                <a:gd name="T25" fmla="*/ 224 h 792"/>
                <a:gd name="T26" fmla="*/ 224 w 448"/>
                <a:gd name="T27" fmla="*/ 34 h 792"/>
                <a:gd name="T28" fmla="*/ 414 w 448"/>
                <a:gd name="T29" fmla="*/ 224 h 792"/>
                <a:gd name="T30" fmla="*/ 224 w 448"/>
                <a:gd name="T31" fmla="*/ 41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792">
                  <a:moveTo>
                    <a:pt x="224" y="0"/>
                  </a:moveTo>
                  <a:cubicBezTo>
                    <a:pt x="100" y="0"/>
                    <a:pt x="0" y="100"/>
                    <a:pt x="0" y="224"/>
                  </a:cubicBezTo>
                  <a:cubicBezTo>
                    <a:pt x="0" y="570"/>
                    <a:pt x="0" y="570"/>
                    <a:pt x="0" y="570"/>
                  </a:cubicBezTo>
                  <a:cubicBezTo>
                    <a:pt x="0" y="684"/>
                    <a:pt x="86" y="778"/>
                    <a:pt x="196" y="792"/>
                  </a:cubicBezTo>
                  <a:cubicBezTo>
                    <a:pt x="196" y="777"/>
                    <a:pt x="196" y="777"/>
                    <a:pt x="196" y="777"/>
                  </a:cubicBezTo>
                  <a:cubicBezTo>
                    <a:pt x="196" y="761"/>
                    <a:pt x="209" y="749"/>
                    <a:pt x="224" y="749"/>
                  </a:cubicBezTo>
                  <a:cubicBezTo>
                    <a:pt x="239" y="749"/>
                    <a:pt x="252" y="761"/>
                    <a:pt x="252" y="777"/>
                  </a:cubicBezTo>
                  <a:cubicBezTo>
                    <a:pt x="252" y="792"/>
                    <a:pt x="252" y="792"/>
                    <a:pt x="252" y="792"/>
                  </a:cubicBezTo>
                  <a:cubicBezTo>
                    <a:pt x="362" y="778"/>
                    <a:pt x="448" y="684"/>
                    <a:pt x="448" y="570"/>
                  </a:cubicBezTo>
                  <a:cubicBezTo>
                    <a:pt x="448" y="224"/>
                    <a:pt x="448" y="224"/>
                    <a:pt x="448" y="224"/>
                  </a:cubicBezTo>
                  <a:cubicBezTo>
                    <a:pt x="448" y="100"/>
                    <a:pt x="348" y="0"/>
                    <a:pt x="224" y="0"/>
                  </a:cubicBezTo>
                  <a:close/>
                  <a:moveTo>
                    <a:pt x="224" y="414"/>
                  </a:moveTo>
                  <a:cubicBezTo>
                    <a:pt x="119" y="414"/>
                    <a:pt x="34" y="329"/>
                    <a:pt x="34" y="224"/>
                  </a:cubicBezTo>
                  <a:cubicBezTo>
                    <a:pt x="34" y="119"/>
                    <a:pt x="119" y="34"/>
                    <a:pt x="224" y="34"/>
                  </a:cubicBezTo>
                  <a:cubicBezTo>
                    <a:pt x="329" y="34"/>
                    <a:pt x="414" y="119"/>
                    <a:pt x="414" y="224"/>
                  </a:cubicBezTo>
                  <a:cubicBezTo>
                    <a:pt x="414" y="329"/>
                    <a:pt x="329" y="414"/>
                    <a:pt x="224" y="414"/>
                  </a:cubicBezTo>
                  <a:close/>
                </a:path>
              </a:pathLst>
            </a:custGeom>
            <a:grpFill/>
            <a:ln>
              <a:noFill/>
            </a:ln>
          </p:spPr>
          <p:txBody>
            <a:bodyPr vert="horz" wrap="square" lIns="91440" tIns="45720" rIns="91440" bIns="274320" numCol="1" anchor="b" anchorCtr="0" compatLnSpc="1"/>
            <a:lstStyle/>
            <a:p>
              <a:pPr algn="ctr"/>
              <a:endParaRPr lang="id-ID" sz="4000"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grpSp>
      <p:grpSp>
        <p:nvGrpSpPr>
          <p:cNvPr id="9" name="Group 6"/>
          <p:cNvGrpSpPr/>
          <p:nvPr/>
        </p:nvGrpSpPr>
        <p:grpSpPr>
          <a:xfrm>
            <a:off x="4109193" y="1681759"/>
            <a:ext cx="1327658" cy="2563447"/>
            <a:chOff x="4012977" y="1859503"/>
            <a:chExt cx="1422400" cy="2746375"/>
          </a:xfrm>
        </p:grpSpPr>
        <p:sp>
          <p:nvSpPr>
            <p:cNvPr id="10" name="Freeform 40"/>
            <p:cNvSpPr/>
            <p:nvPr/>
          </p:nvSpPr>
          <p:spPr bwMode="auto">
            <a:xfrm>
              <a:off x="4608808" y="4231228"/>
              <a:ext cx="231775" cy="374650"/>
            </a:xfrm>
            <a:custGeom>
              <a:avLst/>
              <a:gdLst>
                <a:gd name="T0" fmla="*/ 53 w 73"/>
                <a:gd name="T1" fmla="*/ 0 h 118"/>
                <a:gd name="T2" fmla="*/ 53 w 73"/>
                <a:gd name="T3" fmla="*/ 71 h 118"/>
                <a:gd name="T4" fmla="*/ 69 w 73"/>
                <a:gd name="T5" fmla="*/ 71 h 118"/>
                <a:gd name="T6" fmla="*/ 73 w 73"/>
                <a:gd name="T7" fmla="*/ 73 h 118"/>
                <a:gd name="T8" fmla="*/ 72 w 73"/>
                <a:gd name="T9" fmla="*/ 77 h 118"/>
                <a:gd name="T10" fmla="*/ 37 w 73"/>
                <a:gd name="T11" fmla="*/ 118 h 118"/>
                <a:gd name="T12" fmla="*/ 1 w 73"/>
                <a:gd name="T13" fmla="*/ 77 h 118"/>
                <a:gd name="T14" fmla="*/ 1 w 73"/>
                <a:gd name="T15" fmla="*/ 73 h 118"/>
                <a:gd name="T16" fmla="*/ 4 w 73"/>
                <a:gd name="T17" fmla="*/ 71 h 118"/>
                <a:gd name="T18" fmla="*/ 20 w 73"/>
                <a:gd name="T19" fmla="*/ 71 h 118"/>
                <a:gd name="T20" fmla="*/ 20 w 73"/>
                <a:gd name="T21" fmla="*/ 0 h 118"/>
                <a:gd name="T22" fmla="*/ 53 w 73"/>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8">
                  <a:moveTo>
                    <a:pt x="53" y="0"/>
                  </a:moveTo>
                  <a:cubicBezTo>
                    <a:pt x="53" y="71"/>
                    <a:pt x="53" y="71"/>
                    <a:pt x="53" y="71"/>
                  </a:cubicBezTo>
                  <a:cubicBezTo>
                    <a:pt x="69" y="71"/>
                    <a:pt x="69" y="71"/>
                    <a:pt x="69" y="71"/>
                  </a:cubicBezTo>
                  <a:cubicBezTo>
                    <a:pt x="71" y="71"/>
                    <a:pt x="72" y="72"/>
                    <a:pt x="73" y="73"/>
                  </a:cubicBezTo>
                  <a:cubicBezTo>
                    <a:pt x="73" y="75"/>
                    <a:pt x="73" y="76"/>
                    <a:pt x="72" y="77"/>
                  </a:cubicBezTo>
                  <a:cubicBezTo>
                    <a:pt x="37" y="118"/>
                    <a:pt x="37" y="118"/>
                    <a:pt x="37" y="118"/>
                  </a:cubicBezTo>
                  <a:cubicBezTo>
                    <a:pt x="1" y="77"/>
                    <a:pt x="1" y="77"/>
                    <a:pt x="1" y="77"/>
                  </a:cubicBezTo>
                  <a:cubicBezTo>
                    <a:pt x="0" y="76"/>
                    <a:pt x="0" y="75"/>
                    <a:pt x="1" y="73"/>
                  </a:cubicBezTo>
                  <a:cubicBezTo>
                    <a:pt x="1" y="72"/>
                    <a:pt x="3" y="71"/>
                    <a:pt x="4" y="71"/>
                  </a:cubicBezTo>
                  <a:cubicBezTo>
                    <a:pt x="20" y="71"/>
                    <a:pt x="20" y="71"/>
                    <a:pt x="20" y="71"/>
                  </a:cubicBezTo>
                  <a:cubicBezTo>
                    <a:pt x="20" y="0"/>
                    <a:pt x="20" y="0"/>
                    <a:pt x="20" y="0"/>
                  </a:cubicBezTo>
                  <a:lnTo>
                    <a:pt x="53" y="0"/>
                  </a:lnTo>
                  <a:close/>
                </a:path>
              </a:pathLst>
            </a:custGeom>
            <a:solidFill>
              <a:schemeClr val="accent2"/>
            </a:solidFill>
            <a:ln>
              <a:noFill/>
            </a:ln>
          </p:spPr>
          <p:txBody>
            <a:bodyPr vert="horz" wrap="square" lIns="91440" tIns="45720" rIns="91440" bIns="45720" numCol="1" anchor="t" anchorCtr="0" compatLnSpc="1"/>
            <a:lstStyle/>
            <a:p>
              <a:pPr algn="ctr"/>
              <a:endParaRPr lang="en-US" spc="-30">
                <a:latin typeface="Arial" panose="020B0604020202020204" pitchFamily="34" charset="0"/>
                <a:ea typeface="Arial" panose="020B0604020202020204" pitchFamily="34" charset="0"/>
                <a:sym typeface="Arial" panose="020B0604020202020204" pitchFamily="34" charset="0"/>
              </a:endParaRPr>
            </a:p>
          </p:txBody>
        </p:sp>
        <p:sp>
          <p:nvSpPr>
            <p:cNvPr id="11" name="Freeform 41"/>
            <p:cNvSpPr/>
            <p:nvPr/>
          </p:nvSpPr>
          <p:spPr bwMode="auto">
            <a:xfrm>
              <a:off x="4672308" y="4231228"/>
              <a:ext cx="104775" cy="79375"/>
            </a:xfrm>
            <a:custGeom>
              <a:avLst/>
              <a:gdLst>
                <a:gd name="T0" fmla="*/ 33 w 33"/>
                <a:gd name="T1" fmla="*/ 0 h 25"/>
                <a:gd name="T2" fmla="*/ 33 w 33"/>
                <a:gd name="T3" fmla="*/ 25 h 25"/>
                <a:gd name="T4" fmla="*/ 17 w 33"/>
                <a:gd name="T5" fmla="*/ 20 h 25"/>
                <a:gd name="T6" fmla="*/ 0 w 33"/>
                <a:gd name="T7" fmla="*/ 25 h 25"/>
                <a:gd name="T8" fmla="*/ 0 w 33"/>
                <a:gd name="T9" fmla="*/ 0 h 25"/>
                <a:gd name="T10" fmla="*/ 33 w 33"/>
                <a:gd name="T11" fmla="*/ 0 h 25"/>
              </a:gdLst>
              <a:ahLst/>
              <a:cxnLst>
                <a:cxn ang="0">
                  <a:pos x="T0" y="T1"/>
                </a:cxn>
                <a:cxn ang="0">
                  <a:pos x="T2" y="T3"/>
                </a:cxn>
                <a:cxn ang="0">
                  <a:pos x="T4" y="T5"/>
                </a:cxn>
                <a:cxn ang="0">
                  <a:pos x="T6" y="T7"/>
                </a:cxn>
                <a:cxn ang="0">
                  <a:pos x="T8" y="T9"/>
                </a:cxn>
                <a:cxn ang="0">
                  <a:pos x="T10" y="T11"/>
                </a:cxn>
              </a:cxnLst>
              <a:rect l="0" t="0" r="r" b="b"/>
              <a:pathLst>
                <a:path w="33" h="25">
                  <a:moveTo>
                    <a:pt x="33" y="0"/>
                  </a:moveTo>
                  <a:cubicBezTo>
                    <a:pt x="33" y="25"/>
                    <a:pt x="33" y="25"/>
                    <a:pt x="33" y="25"/>
                  </a:cubicBezTo>
                  <a:cubicBezTo>
                    <a:pt x="28" y="22"/>
                    <a:pt x="23" y="20"/>
                    <a:pt x="17" y="20"/>
                  </a:cubicBezTo>
                  <a:cubicBezTo>
                    <a:pt x="11" y="20"/>
                    <a:pt x="5" y="22"/>
                    <a:pt x="0" y="25"/>
                  </a:cubicBezTo>
                  <a:cubicBezTo>
                    <a:pt x="0" y="0"/>
                    <a:pt x="0" y="0"/>
                    <a:pt x="0" y="0"/>
                  </a:cubicBezTo>
                  <a:lnTo>
                    <a:pt x="33" y="0"/>
                  </a:lnTo>
                  <a:close/>
                </a:path>
              </a:pathLst>
            </a:custGeom>
            <a:solidFill>
              <a:schemeClr val="accent2">
                <a:lumMod val="50000"/>
                <a:alpha val="50000"/>
              </a:schemeClr>
            </a:solidFill>
            <a:ln>
              <a:noFill/>
            </a:ln>
          </p:spPr>
          <p:txBody>
            <a:bodyPr vert="horz" wrap="square" lIns="91440" tIns="45720" rIns="91440" bIns="45720" numCol="1" anchor="t" anchorCtr="0" compatLnSpc="1"/>
            <a:lstStyle/>
            <a:p>
              <a:pPr algn="ctr"/>
              <a:endParaRPr lang="en-US" spc="-30">
                <a:latin typeface="Arial" panose="020B0604020202020204" pitchFamily="34" charset="0"/>
                <a:ea typeface="Arial" panose="020B0604020202020204" pitchFamily="34" charset="0"/>
                <a:sym typeface="Arial" panose="020B0604020202020204" pitchFamily="34" charset="0"/>
              </a:endParaRPr>
            </a:p>
          </p:txBody>
        </p:sp>
        <p:sp>
          <p:nvSpPr>
            <p:cNvPr id="12" name="Freeform 74"/>
            <p:cNvSpPr>
              <a:spLocks noEditPoints="1"/>
            </p:cNvSpPr>
            <p:nvPr/>
          </p:nvSpPr>
          <p:spPr bwMode="auto">
            <a:xfrm>
              <a:off x="4012977" y="1859503"/>
              <a:ext cx="1422400" cy="2514600"/>
            </a:xfrm>
            <a:custGeom>
              <a:avLst/>
              <a:gdLst>
                <a:gd name="T0" fmla="*/ 224 w 448"/>
                <a:gd name="T1" fmla="*/ 0 h 792"/>
                <a:gd name="T2" fmla="*/ 0 w 448"/>
                <a:gd name="T3" fmla="*/ 224 h 792"/>
                <a:gd name="T4" fmla="*/ 0 w 448"/>
                <a:gd name="T5" fmla="*/ 570 h 792"/>
                <a:gd name="T6" fmla="*/ 196 w 448"/>
                <a:gd name="T7" fmla="*/ 792 h 792"/>
                <a:gd name="T8" fmla="*/ 196 w 448"/>
                <a:gd name="T9" fmla="*/ 777 h 792"/>
                <a:gd name="T10" fmla="*/ 224 w 448"/>
                <a:gd name="T11" fmla="*/ 749 h 792"/>
                <a:gd name="T12" fmla="*/ 252 w 448"/>
                <a:gd name="T13" fmla="*/ 777 h 792"/>
                <a:gd name="T14" fmla="*/ 252 w 448"/>
                <a:gd name="T15" fmla="*/ 792 h 792"/>
                <a:gd name="T16" fmla="*/ 448 w 448"/>
                <a:gd name="T17" fmla="*/ 570 h 792"/>
                <a:gd name="T18" fmla="*/ 448 w 448"/>
                <a:gd name="T19" fmla="*/ 224 h 792"/>
                <a:gd name="T20" fmla="*/ 224 w 448"/>
                <a:gd name="T21" fmla="*/ 0 h 792"/>
                <a:gd name="T22" fmla="*/ 224 w 448"/>
                <a:gd name="T23" fmla="*/ 414 h 792"/>
                <a:gd name="T24" fmla="*/ 34 w 448"/>
                <a:gd name="T25" fmla="*/ 224 h 792"/>
                <a:gd name="T26" fmla="*/ 224 w 448"/>
                <a:gd name="T27" fmla="*/ 34 h 792"/>
                <a:gd name="T28" fmla="*/ 414 w 448"/>
                <a:gd name="T29" fmla="*/ 224 h 792"/>
                <a:gd name="T30" fmla="*/ 224 w 448"/>
                <a:gd name="T31" fmla="*/ 41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792">
                  <a:moveTo>
                    <a:pt x="224" y="0"/>
                  </a:moveTo>
                  <a:cubicBezTo>
                    <a:pt x="100" y="0"/>
                    <a:pt x="0" y="100"/>
                    <a:pt x="0" y="224"/>
                  </a:cubicBezTo>
                  <a:cubicBezTo>
                    <a:pt x="0" y="570"/>
                    <a:pt x="0" y="570"/>
                    <a:pt x="0" y="570"/>
                  </a:cubicBezTo>
                  <a:cubicBezTo>
                    <a:pt x="0" y="684"/>
                    <a:pt x="85" y="778"/>
                    <a:pt x="196" y="792"/>
                  </a:cubicBezTo>
                  <a:cubicBezTo>
                    <a:pt x="196" y="777"/>
                    <a:pt x="196" y="777"/>
                    <a:pt x="196" y="777"/>
                  </a:cubicBezTo>
                  <a:cubicBezTo>
                    <a:pt x="196" y="761"/>
                    <a:pt x="208" y="749"/>
                    <a:pt x="224" y="749"/>
                  </a:cubicBezTo>
                  <a:cubicBezTo>
                    <a:pt x="239" y="749"/>
                    <a:pt x="252" y="761"/>
                    <a:pt x="252" y="777"/>
                  </a:cubicBezTo>
                  <a:cubicBezTo>
                    <a:pt x="252" y="792"/>
                    <a:pt x="252" y="792"/>
                    <a:pt x="252" y="792"/>
                  </a:cubicBezTo>
                  <a:cubicBezTo>
                    <a:pt x="362" y="778"/>
                    <a:pt x="448" y="684"/>
                    <a:pt x="448" y="570"/>
                  </a:cubicBezTo>
                  <a:cubicBezTo>
                    <a:pt x="448" y="224"/>
                    <a:pt x="448" y="224"/>
                    <a:pt x="448" y="224"/>
                  </a:cubicBezTo>
                  <a:cubicBezTo>
                    <a:pt x="448" y="100"/>
                    <a:pt x="347" y="0"/>
                    <a:pt x="224" y="0"/>
                  </a:cubicBezTo>
                  <a:close/>
                  <a:moveTo>
                    <a:pt x="224" y="414"/>
                  </a:moveTo>
                  <a:cubicBezTo>
                    <a:pt x="119" y="414"/>
                    <a:pt x="34" y="329"/>
                    <a:pt x="34" y="224"/>
                  </a:cubicBezTo>
                  <a:cubicBezTo>
                    <a:pt x="34" y="119"/>
                    <a:pt x="119" y="34"/>
                    <a:pt x="224" y="34"/>
                  </a:cubicBezTo>
                  <a:cubicBezTo>
                    <a:pt x="329" y="34"/>
                    <a:pt x="414" y="119"/>
                    <a:pt x="414" y="224"/>
                  </a:cubicBezTo>
                  <a:cubicBezTo>
                    <a:pt x="414" y="329"/>
                    <a:pt x="329" y="414"/>
                    <a:pt x="224" y="414"/>
                  </a:cubicBezTo>
                  <a:close/>
                </a:path>
              </a:pathLst>
            </a:custGeom>
            <a:solidFill>
              <a:schemeClr val="accent2"/>
            </a:solidFill>
            <a:ln>
              <a:noFill/>
            </a:ln>
          </p:spPr>
          <p:txBody>
            <a:bodyPr vert="horz" wrap="square" lIns="91440" tIns="45720" rIns="91440" bIns="274320" numCol="1" anchor="b" anchorCtr="0" compatLnSpc="1"/>
            <a:lstStyle/>
            <a:p>
              <a:pPr algn="ctr"/>
              <a:endParaRPr lang="id-ID" sz="4000"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grpSp>
      <p:grpSp>
        <p:nvGrpSpPr>
          <p:cNvPr id="13" name="Group 7"/>
          <p:cNvGrpSpPr/>
          <p:nvPr/>
        </p:nvGrpSpPr>
        <p:grpSpPr>
          <a:xfrm>
            <a:off x="6754372" y="1681759"/>
            <a:ext cx="1327658" cy="2563447"/>
            <a:chOff x="6658156" y="1859503"/>
            <a:chExt cx="1422400" cy="2746375"/>
          </a:xfrm>
          <a:solidFill>
            <a:schemeClr val="accent1"/>
          </a:solidFill>
        </p:grpSpPr>
        <p:sp>
          <p:nvSpPr>
            <p:cNvPr id="14" name="Freeform 43"/>
            <p:cNvSpPr/>
            <p:nvPr/>
          </p:nvSpPr>
          <p:spPr bwMode="auto">
            <a:xfrm>
              <a:off x="7253727" y="4231228"/>
              <a:ext cx="231775" cy="374650"/>
            </a:xfrm>
            <a:custGeom>
              <a:avLst/>
              <a:gdLst>
                <a:gd name="T0" fmla="*/ 53 w 73"/>
                <a:gd name="T1" fmla="*/ 0 h 118"/>
                <a:gd name="T2" fmla="*/ 53 w 73"/>
                <a:gd name="T3" fmla="*/ 71 h 118"/>
                <a:gd name="T4" fmla="*/ 69 w 73"/>
                <a:gd name="T5" fmla="*/ 71 h 118"/>
                <a:gd name="T6" fmla="*/ 72 w 73"/>
                <a:gd name="T7" fmla="*/ 73 h 118"/>
                <a:gd name="T8" fmla="*/ 72 w 73"/>
                <a:gd name="T9" fmla="*/ 77 h 118"/>
                <a:gd name="T10" fmla="*/ 36 w 73"/>
                <a:gd name="T11" fmla="*/ 118 h 118"/>
                <a:gd name="T12" fmla="*/ 1 w 73"/>
                <a:gd name="T13" fmla="*/ 77 h 118"/>
                <a:gd name="T14" fmla="*/ 0 w 73"/>
                <a:gd name="T15" fmla="*/ 73 h 118"/>
                <a:gd name="T16" fmla="*/ 4 w 73"/>
                <a:gd name="T17" fmla="*/ 71 h 118"/>
                <a:gd name="T18" fmla="*/ 20 w 73"/>
                <a:gd name="T19" fmla="*/ 71 h 118"/>
                <a:gd name="T20" fmla="*/ 20 w 73"/>
                <a:gd name="T21" fmla="*/ 0 h 118"/>
                <a:gd name="T22" fmla="*/ 53 w 73"/>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8">
                  <a:moveTo>
                    <a:pt x="53" y="0"/>
                  </a:moveTo>
                  <a:cubicBezTo>
                    <a:pt x="53" y="71"/>
                    <a:pt x="53" y="71"/>
                    <a:pt x="53" y="71"/>
                  </a:cubicBezTo>
                  <a:cubicBezTo>
                    <a:pt x="69" y="71"/>
                    <a:pt x="69" y="71"/>
                    <a:pt x="69" y="71"/>
                  </a:cubicBezTo>
                  <a:cubicBezTo>
                    <a:pt x="70" y="71"/>
                    <a:pt x="72" y="72"/>
                    <a:pt x="72" y="73"/>
                  </a:cubicBezTo>
                  <a:cubicBezTo>
                    <a:pt x="73" y="75"/>
                    <a:pt x="73" y="76"/>
                    <a:pt x="72" y="77"/>
                  </a:cubicBezTo>
                  <a:cubicBezTo>
                    <a:pt x="36" y="118"/>
                    <a:pt x="36" y="118"/>
                    <a:pt x="36" y="118"/>
                  </a:cubicBezTo>
                  <a:cubicBezTo>
                    <a:pt x="1" y="77"/>
                    <a:pt x="1" y="77"/>
                    <a:pt x="1" y="77"/>
                  </a:cubicBezTo>
                  <a:cubicBezTo>
                    <a:pt x="0" y="76"/>
                    <a:pt x="0" y="75"/>
                    <a:pt x="0" y="73"/>
                  </a:cubicBezTo>
                  <a:cubicBezTo>
                    <a:pt x="1" y="72"/>
                    <a:pt x="2" y="71"/>
                    <a:pt x="4" y="71"/>
                  </a:cubicBezTo>
                  <a:cubicBezTo>
                    <a:pt x="20" y="71"/>
                    <a:pt x="20" y="71"/>
                    <a:pt x="20" y="71"/>
                  </a:cubicBezTo>
                  <a:cubicBezTo>
                    <a:pt x="20" y="0"/>
                    <a:pt x="20" y="0"/>
                    <a:pt x="20" y="0"/>
                  </a:cubicBezTo>
                  <a:lnTo>
                    <a:pt x="53" y="0"/>
                  </a:lnTo>
                  <a:close/>
                </a:path>
              </a:pathLst>
            </a:custGeom>
            <a:grpFill/>
            <a:ln>
              <a:noFill/>
            </a:ln>
          </p:spPr>
          <p:txBody>
            <a:bodyPr vert="horz" wrap="square" lIns="91440" tIns="45720" rIns="91440" bIns="45720" numCol="1" anchor="t" anchorCtr="0" compatLnSpc="1"/>
            <a:lstStyle/>
            <a:p>
              <a:pPr algn="ctr"/>
              <a:endParaRPr lang="en-US" spc="-30">
                <a:latin typeface="Arial" panose="020B0604020202020204" pitchFamily="34" charset="0"/>
                <a:ea typeface="Arial" panose="020B0604020202020204" pitchFamily="34" charset="0"/>
                <a:sym typeface="Arial" panose="020B0604020202020204" pitchFamily="34" charset="0"/>
              </a:endParaRPr>
            </a:p>
          </p:txBody>
        </p:sp>
        <p:sp>
          <p:nvSpPr>
            <p:cNvPr id="15" name="Freeform 44"/>
            <p:cNvSpPr/>
            <p:nvPr/>
          </p:nvSpPr>
          <p:spPr bwMode="auto">
            <a:xfrm>
              <a:off x="7317227" y="4231228"/>
              <a:ext cx="104775" cy="79375"/>
            </a:xfrm>
            <a:custGeom>
              <a:avLst/>
              <a:gdLst>
                <a:gd name="T0" fmla="*/ 33 w 33"/>
                <a:gd name="T1" fmla="*/ 0 h 25"/>
                <a:gd name="T2" fmla="*/ 33 w 33"/>
                <a:gd name="T3" fmla="*/ 25 h 25"/>
                <a:gd name="T4" fmla="*/ 16 w 33"/>
                <a:gd name="T5" fmla="*/ 20 h 25"/>
                <a:gd name="T6" fmla="*/ 0 w 33"/>
                <a:gd name="T7" fmla="*/ 25 h 25"/>
                <a:gd name="T8" fmla="*/ 0 w 33"/>
                <a:gd name="T9" fmla="*/ 0 h 25"/>
                <a:gd name="T10" fmla="*/ 33 w 33"/>
                <a:gd name="T11" fmla="*/ 0 h 25"/>
              </a:gdLst>
              <a:ahLst/>
              <a:cxnLst>
                <a:cxn ang="0">
                  <a:pos x="T0" y="T1"/>
                </a:cxn>
                <a:cxn ang="0">
                  <a:pos x="T2" y="T3"/>
                </a:cxn>
                <a:cxn ang="0">
                  <a:pos x="T4" y="T5"/>
                </a:cxn>
                <a:cxn ang="0">
                  <a:pos x="T6" y="T7"/>
                </a:cxn>
                <a:cxn ang="0">
                  <a:pos x="T8" y="T9"/>
                </a:cxn>
                <a:cxn ang="0">
                  <a:pos x="T10" y="T11"/>
                </a:cxn>
              </a:cxnLst>
              <a:rect l="0" t="0" r="r" b="b"/>
              <a:pathLst>
                <a:path w="33" h="25">
                  <a:moveTo>
                    <a:pt x="33" y="0"/>
                  </a:moveTo>
                  <a:cubicBezTo>
                    <a:pt x="33" y="25"/>
                    <a:pt x="33" y="25"/>
                    <a:pt x="33" y="25"/>
                  </a:cubicBezTo>
                  <a:cubicBezTo>
                    <a:pt x="28" y="22"/>
                    <a:pt x="22" y="20"/>
                    <a:pt x="16" y="20"/>
                  </a:cubicBezTo>
                  <a:cubicBezTo>
                    <a:pt x="10" y="20"/>
                    <a:pt x="5" y="22"/>
                    <a:pt x="0" y="25"/>
                  </a:cubicBezTo>
                  <a:cubicBezTo>
                    <a:pt x="0" y="0"/>
                    <a:pt x="0" y="0"/>
                    <a:pt x="0" y="0"/>
                  </a:cubicBezTo>
                  <a:lnTo>
                    <a:pt x="33" y="0"/>
                  </a:lnTo>
                  <a:close/>
                </a:path>
              </a:pathLst>
            </a:custGeom>
            <a:grpFill/>
            <a:ln>
              <a:noFill/>
            </a:ln>
          </p:spPr>
          <p:txBody>
            <a:bodyPr vert="horz" wrap="square" lIns="91440" tIns="45720" rIns="91440" bIns="45720" numCol="1" anchor="t" anchorCtr="0" compatLnSpc="1"/>
            <a:lstStyle/>
            <a:p>
              <a:pPr algn="ctr"/>
              <a:endParaRPr lang="en-US" spc="-30">
                <a:latin typeface="Arial" panose="020B0604020202020204" pitchFamily="34" charset="0"/>
                <a:ea typeface="Arial" panose="020B0604020202020204" pitchFamily="34" charset="0"/>
                <a:sym typeface="Arial" panose="020B0604020202020204" pitchFamily="34" charset="0"/>
              </a:endParaRPr>
            </a:p>
          </p:txBody>
        </p:sp>
        <p:sp>
          <p:nvSpPr>
            <p:cNvPr id="16" name="Freeform 45"/>
            <p:cNvSpPr>
              <a:spLocks noEditPoints="1"/>
            </p:cNvSpPr>
            <p:nvPr/>
          </p:nvSpPr>
          <p:spPr bwMode="auto">
            <a:xfrm>
              <a:off x="6658156" y="1859503"/>
              <a:ext cx="1422400" cy="2514600"/>
            </a:xfrm>
            <a:custGeom>
              <a:avLst/>
              <a:gdLst>
                <a:gd name="T0" fmla="*/ 224 w 448"/>
                <a:gd name="T1" fmla="*/ 0 h 792"/>
                <a:gd name="T2" fmla="*/ 0 w 448"/>
                <a:gd name="T3" fmla="*/ 224 h 792"/>
                <a:gd name="T4" fmla="*/ 0 w 448"/>
                <a:gd name="T5" fmla="*/ 570 h 792"/>
                <a:gd name="T6" fmla="*/ 196 w 448"/>
                <a:gd name="T7" fmla="*/ 792 h 792"/>
                <a:gd name="T8" fmla="*/ 196 w 448"/>
                <a:gd name="T9" fmla="*/ 777 h 792"/>
                <a:gd name="T10" fmla="*/ 224 w 448"/>
                <a:gd name="T11" fmla="*/ 749 h 792"/>
                <a:gd name="T12" fmla="*/ 252 w 448"/>
                <a:gd name="T13" fmla="*/ 777 h 792"/>
                <a:gd name="T14" fmla="*/ 252 w 448"/>
                <a:gd name="T15" fmla="*/ 792 h 792"/>
                <a:gd name="T16" fmla="*/ 448 w 448"/>
                <a:gd name="T17" fmla="*/ 570 h 792"/>
                <a:gd name="T18" fmla="*/ 448 w 448"/>
                <a:gd name="T19" fmla="*/ 224 h 792"/>
                <a:gd name="T20" fmla="*/ 224 w 448"/>
                <a:gd name="T21" fmla="*/ 0 h 792"/>
                <a:gd name="T22" fmla="*/ 224 w 448"/>
                <a:gd name="T23" fmla="*/ 414 h 792"/>
                <a:gd name="T24" fmla="*/ 34 w 448"/>
                <a:gd name="T25" fmla="*/ 224 h 792"/>
                <a:gd name="T26" fmla="*/ 224 w 448"/>
                <a:gd name="T27" fmla="*/ 34 h 792"/>
                <a:gd name="T28" fmla="*/ 414 w 448"/>
                <a:gd name="T29" fmla="*/ 224 h 792"/>
                <a:gd name="T30" fmla="*/ 224 w 448"/>
                <a:gd name="T31" fmla="*/ 41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792">
                  <a:moveTo>
                    <a:pt x="224" y="0"/>
                  </a:moveTo>
                  <a:cubicBezTo>
                    <a:pt x="101" y="0"/>
                    <a:pt x="0" y="100"/>
                    <a:pt x="0" y="224"/>
                  </a:cubicBezTo>
                  <a:cubicBezTo>
                    <a:pt x="0" y="570"/>
                    <a:pt x="0" y="570"/>
                    <a:pt x="0" y="570"/>
                  </a:cubicBezTo>
                  <a:cubicBezTo>
                    <a:pt x="0" y="684"/>
                    <a:pt x="86" y="778"/>
                    <a:pt x="196" y="792"/>
                  </a:cubicBezTo>
                  <a:cubicBezTo>
                    <a:pt x="196" y="777"/>
                    <a:pt x="196" y="777"/>
                    <a:pt x="196" y="777"/>
                  </a:cubicBezTo>
                  <a:cubicBezTo>
                    <a:pt x="196" y="761"/>
                    <a:pt x="209" y="749"/>
                    <a:pt x="224" y="749"/>
                  </a:cubicBezTo>
                  <a:cubicBezTo>
                    <a:pt x="240" y="749"/>
                    <a:pt x="252" y="761"/>
                    <a:pt x="252" y="777"/>
                  </a:cubicBezTo>
                  <a:cubicBezTo>
                    <a:pt x="252" y="792"/>
                    <a:pt x="252" y="792"/>
                    <a:pt x="252" y="792"/>
                  </a:cubicBezTo>
                  <a:cubicBezTo>
                    <a:pt x="363" y="778"/>
                    <a:pt x="448" y="684"/>
                    <a:pt x="448" y="570"/>
                  </a:cubicBezTo>
                  <a:cubicBezTo>
                    <a:pt x="448" y="224"/>
                    <a:pt x="448" y="224"/>
                    <a:pt x="448" y="224"/>
                  </a:cubicBezTo>
                  <a:cubicBezTo>
                    <a:pt x="448" y="100"/>
                    <a:pt x="348" y="0"/>
                    <a:pt x="224" y="0"/>
                  </a:cubicBezTo>
                  <a:close/>
                  <a:moveTo>
                    <a:pt x="224" y="414"/>
                  </a:moveTo>
                  <a:cubicBezTo>
                    <a:pt x="119" y="414"/>
                    <a:pt x="34" y="329"/>
                    <a:pt x="34" y="224"/>
                  </a:cubicBezTo>
                  <a:cubicBezTo>
                    <a:pt x="34" y="119"/>
                    <a:pt x="119" y="34"/>
                    <a:pt x="224" y="34"/>
                  </a:cubicBezTo>
                  <a:cubicBezTo>
                    <a:pt x="329" y="34"/>
                    <a:pt x="414" y="119"/>
                    <a:pt x="414" y="224"/>
                  </a:cubicBezTo>
                  <a:cubicBezTo>
                    <a:pt x="414" y="329"/>
                    <a:pt x="329" y="414"/>
                    <a:pt x="224" y="414"/>
                  </a:cubicBezTo>
                  <a:close/>
                </a:path>
              </a:pathLst>
            </a:custGeom>
            <a:grpFill/>
            <a:ln>
              <a:noFill/>
            </a:ln>
          </p:spPr>
          <p:txBody>
            <a:bodyPr vert="horz" wrap="square" lIns="91440" tIns="45720" rIns="91440" bIns="274320" numCol="1" anchor="b" anchorCtr="0" compatLnSpc="1"/>
            <a:lstStyle/>
            <a:p>
              <a:pPr algn="ctr"/>
              <a:endParaRPr lang="id-ID" sz="4000"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grpSp>
      <p:grpSp>
        <p:nvGrpSpPr>
          <p:cNvPr id="17" name="Group 8"/>
          <p:cNvGrpSpPr/>
          <p:nvPr/>
        </p:nvGrpSpPr>
        <p:grpSpPr>
          <a:xfrm>
            <a:off x="9399550" y="1681759"/>
            <a:ext cx="1327658" cy="2563447"/>
            <a:chOff x="9303334" y="1859503"/>
            <a:chExt cx="1422400" cy="2746375"/>
          </a:xfrm>
          <a:solidFill>
            <a:schemeClr val="accent2"/>
          </a:solidFill>
        </p:grpSpPr>
        <p:sp>
          <p:nvSpPr>
            <p:cNvPr id="18" name="Freeform 46"/>
            <p:cNvSpPr/>
            <p:nvPr/>
          </p:nvSpPr>
          <p:spPr bwMode="auto">
            <a:xfrm>
              <a:off x="9900234" y="4231228"/>
              <a:ext cx="228600" cy="374650"/>
            </a:xfrm>
            <a:custGeom>
              <a:avLst/>
              <a:gdLst>
                <a:gd name="T0" fmla="*/ 52 w 72"/>
                <a:gd name="T1" fmla="*/ 0 h 118"/>
                <a:gd name="T2" fmla="*/ 52 w 72"/>
                <a:gd name="T3" fmla="*/ 71 h 118"/>
                <a:gd name="T4" fmla="*/ 69 w 72"/>
                <a:gd name="T5" fmla="*/ 71 h 118"/>
                <a:gd name="T6" fmla="*/ 72 w 72"/>
                <a:gd name="T7" fmla="*/ 73 h 118"/>
                <a:gd name="T8" fmla="*/ 71 w 72"/>
                <a:gd name="T9" fmla="*/ 77 h 118"/>
                <a:gd name="T10" fmla="*/ 36 w 72"/>
                <a:gd name="T11" fmla="*/ 118 h 118"/>
                <a:gd name="T12" fmla="*/ 1 w 72"/>
                <a:gd name="T13" fmla="*/ 77 h 118"/>
                <a:gd name="T14" fmla="*/ 0 w 72"/>
                <a:gd name="T15" fmla="*/ 73 h 118"/>
                <a:gd name="T16" fmla="*/ 3 w 72"/>
                <a:gd name="T17" fmla="*/ 71 h 118"/>
                <a:gd name="T18" fmla="*/ 20 w 72"/>
                <a:gd name="T19" fmla="*/ 71 h 118"/>
                <a:gd name="T20" fmla="*/ 20 w 72"/>
                <a:gd name="T21" fmla="*/ 0 h 118"/>
                <a:gd name="T22" fmla="*/ 52 w 72"/>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18">
                  <a:moveTo>
                    <a:pt x="52" y="0"/>
                  </a:moveTo>
                  <a:cubicBezTo>
                    <a:pt x="52" y="71"/>
                    <a:pt x="52" y="71"/>
                    <a:pt x="52" y="71"/>
                  </a:cubicBezTo>
                  <a:cubicBezTo>
                    <a:pt x="69" y="71"/>
                    <a:pt x="69" y="71"/>
                    <a:pt x="69" y="71"/>
                  </a:cubicBezTo>
                  <a:cubicBezTo>
                    <a:pt x="70" y="71"/>
                    <a:pt x="71" y="72"/>
                    <a:pt x="72" y="73"/>
                  </a:cubicBezTo>
                  <a:cubicBezTo>
                    <a:pt x="72" y="75"/>
                    <a:pt x="72" y="76"/>
                    <a:pt x="71" y="77"/>
                  </a:cubicBezTo>
                  <a:cubicBezTo>
                    <a:pt x="36" y="118"/>
                    <a:pt x="36" y="118"/>
                    <a:pt x="36" y="118"/>
                  </a:cubicBezTo>
                  <a:cubicBezTo>
                    <a:pt x="1" y="77"/>
                    <a:pt x="1" y="77"/>
                    <a:pt x="1" y="77"/>
                  </a:cubicBezTo>
                  <a:cubicBezTo>
                    <a:pt x="0" y="76"/>
                    <a:pt x="0" y="75"/>
                    <a:pt x="0" y="73"/>
                  </a:cubicBezTo>
                  <a:cubicBezTo>
                    <a:pt x="1" y="72"/>
                    <a:pt x="2" y="71"/>
                    <a:pt x="3" y="71"/>
                  </a:cubicBezTo>
                  <a:cubicBezTo>
                    <a:pt x="20" y="71"/>
                    <a:pt x="20" y="71"/>
                    <a:pt x="20" y="71"/>
                  </a:cubicBezTo>
                  <a:cubicBezTo>
                    <a:pt x="20" y="0"/>
                    <a:pt x="20" y="0"/>
                    <a:pt x="20" y="0"/>
                  </a:cubicBezTo>
                  <a:lnTo>
                    <a:pt x="52" y="0"/>
                  </a:lnTo>
                  <a:close/>
                </a:path>
              </a:pathLst>
            </a:custGeom>
            <a:grpFill/>
            <a:ln>
              <a:noFill/>
            </a:ln>
          </p:spPr>
          <p:txBody>
            <a:bodyPr vert="horz" wrap="square" lIns="91440" tIns="45720" rIns="91440" bIns="45720" numCol="1" anchor="t" anchorCtr="0" compatLnSpc="1"/>
            <a:lstStyle/>
            <a:p>
              <a:pPr algn="ctr"/>
              <a:endParaRPr lang="en-US" spc="-30">
                <a:latin typeface="Arial" panose="020B0604020202020204" pitchFamily="34" charset="0"/>
                <a:ea typeface="Arial" panose="020B0604020202020204" pitchFamily="34" charset="0"/>
                <a:sym typeface="Arial" panose="020B0604020202020204" pitchFamily="34" charset="0"/>
              </a:endParaRPr>
            </a:p>
          </p:txBody>
        </p:sp>
        <p:sp>
          <p:nvSpPr>
            <p:cNvPr id="19" name="Freeform 47"/>
            <p:cNvSpPr/>
            <p:nvPr/>
          </p:nvSpPr>
          <p:spPr bwMode="auto">
            <a:xfrm>
              <a:off x="9963734" y="4231228"/>
              <a:ext cx="101600" cy="79375"/>
            </a:xfrm>
            <a:custGeom>
              <a:avLst/>
              <a:gdLst>
                <a:gd name="T0" fmla="*/ 32 w 32"/>
                <a:gd name="T1" fmla="*/ 0 h 25"/>
                <a:gd name="T2" fmla="*/ 32 w 32"/>
                <a:gd name="T3" fmla="*/ 25 h 25"/>
                <a:gd name="T4" fmla="*/ 16 w 32"/>
                <a:gd name="T5" fmla="*/ 20 h 25"/>
                <a:gd name="T6" fmla="*/ 0 w 32"/>
                <a:gd name="T7" fmla="*/ 25 h 25"/>
                <a:gd name="T8" fmla="*/ 0 w 32"/>
                <a:gd name="T9" fmla="*/ 0 h 25"/>
                <a:gd name="T10" fmla="*/ 32 w 32"/>
                <a:gd name="T11" fmla="*/ 0 h 25"/>
              </a:gdLst>
              <a:ahLst/>
              <a:cxnLst>
                <a:cxn ang="0">
                  <a:pos x="T0" y="T1"/>
                </a:cxn>
                <a:cxn ang="0">
                  <a:pos x="T2" y="T3"/>
                </a:cxn>
                <a:cxn ang="0">
                  <a:pos x="T4" y="T5"/>
                </a:cxn>
                <a:cxn ang="0">
                  <a:pos x="T6" y="T7"/>
                </a:cxn>
                <a:cxn ang="0">
                  <a:pos x="T8" y="T9"/>
                </a:cxn>
                <a:cxn ang="0">
                  <a:pos x="T10" y="T11"/>
                </a:cxn>
              </a:cxnLst>
              <a:rect l="0" t="0" r="r" b="b"/>
              <a:pathLst>
                <a:path w="32" h="25">
                  <a:moveTo>
                    <a:pt x="32" y="0"/>
                  </a:moveTo>
                  <a:cubicBezTo>
                    <a:pt x="32" y="25"/>
                    <a:pt x="32" y="25"/>
                    <a:pt x="32" y="25"/>
                  </a:cubicBezTo>
                  <a:cubicBezTo>
                    <a:pt x="28" y="22"/>
                    <a:pt x="22" y="20"/>
                    <a:pt x="16" y="20"/>
                  </a:cubicBezTo>
                  <a:cubicBezTo>
                    <a:pt x="10" y="20"/>
                    <a:pt x="4" y="22"/>
                    <a:pt x="0" y="25"/>
                  </a:cubicBezTo>
                  <a:cubicBezTo>
                    <a:pt x="0" y="0"/>
                    <a:pt x="0" y="0"/>
                    <a:pt x="0" y="0"/>
                  </a:cubicBezTo>
                  <a:lnTo>
                    <a:pt x="32" y="0"/>
                  </a:lnTo>
                  <a:close/>
                </a:path>
              </a:pathLst>
            </a:custGeom>
            <a:grpFill/>
            <a:ln>
              <a:noFill/>
            </a:ln>
          </p:spPr>
          <p:txBody>
            <a:bodyPr vert="horz" wrap="square" lIns="91440" tIns="45720" rIns="91440" bIns="45720" numCol="1" anchor="t" anchorCtr="0" compatLnSpc="1"/>
            <a:lstStyle/>
            <a:p>
              <a:pPr algn="ctr"/>
              <a:endParaRPr lang="en-US" spc="-30">
                <a:latin typeface="Arial" panose="020B0604020202020204" pitchFamily="34" charset="0"/>
                <a:ea typeface="Arial" panose="020B0604020202020204" pitchFamily="34" charset="0"/>
                <a:sym typeface="Arial" panose="020B0604020202020204" pitchFamily="34" charset="0"/>
              </a:endParaRPr>
            </a:p>
          </p:txBody>
        </p:sp>
        <p:sp>
          <p:nvSpPr>
            <p:cNvPr id="20" name="Freeform 82"/>
            <p:cNvSpPr>
              <a:spLocks noEditPoints="1"/>
            </p:cNvSpPr>
            <p:nvPr/>
          </p:nvSpPr>
          <p:spPr bwMode="auto">
            <a:xfrm>
              <a:off x="9303334" y="1859503"/>
              <a:ext cx="1422400" cy="2514600"/>
            </a:xfrm>
            <a:custGeom>
              <a:avLst/>
              <a:gdLst>
                <a:gd name="T0" fmla="*/ 224 w 448"/>
                <a:gd name="T1" fmla="*/ 0 h 792"/>
                <a:gd name="T2" fmla="*/ 0 w 448"/>
                <a:gd name="T3" fmla="*/ 224 h 792"/>
                <a:gd name="T4" fmla="*/ 0 w 448"/>
                <a:gd name="T5" fmla="*/ 570 h 792"/>
                <a:gd name="T6" fmla="*/ 196 w 448"/>
                <a:gd name="T7" fmla="*/ 792 h 792"/>
                <a:gd name="T8" fmla="*/ 196 w 448"/>
                <a:gd name="T9" fmla="*/ 777 h 792"/>
                <a:gd name="T10" fmla="*/ 224 w 448"/>
                <a:gd name="T11" fmla="*/ 749 h 792"/>
                <a:gd name="T12" fmla="*/ 252 w 448"/>
                <a:gd name="T13" fmla="*/ 777 h 792"/>
                <a:gd name="T14" fmla="*/ 252 w 448"/>
                <a:gd name="T15" fmla="*/ 792 h 792"/>
                <a:gd name="T16" fmla="*/ 448 w 448"/>
                <a:gd name="T17" fmla="*/ 570 h 792"/>
                <a:gd name="T18" fmla="*/ 448 w 448"/>
                <a:gd name="T19" fmla="*/ 224 h 792"/>
                <a:gd name="T20" fmla="*/ 224 w 448"/>
                <a:gd name="T21" fmla="*/ 0 h 792"/>
                <a:gd name="T22" fmla="*/ 224 w 448"/>
                <a:gd name="T23" fmla="*/ 414 h 792"/>
                <a:gd name="T24" fmla="*/ 34 w 448"/>
                <a:gd name="T25" fmla="*/ 224 h 792"/>
                <a:gd name="T26" fmla="*/ 224 w 448"/>
                <a:gd name="T27" fmla="*/ 34 h 792"/>
                <a:gd name="T28" fmla="*/ 414 w 448"/>
                <a:gd name="T29" fmla="*/ 224 h 792"/>
                <a:gd name="T30" fmla="*/ 224 w 448"/>
                <a:gd name="T31" fmla="*/ 41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792">
                  <a:moveTo>
                    <a:pt x="224" y="0"/>
                  </a:moveTo>
                  <a:cubicBezTo>
                    <a:pt x="100" y="0"/>
                    <a:pt x="0" y="100"/>
                    <a:pt x="0" y="224"/>
                  </a:cubicBezTo>
                  <a:cubicBezTo>
                    <a:pt x="0" y="570"/>
                    <a:pt x="0" y="570"/>
                    <a:pt x="0" y="570"/>
                  </a:cubicBezTo>
                  <a:cubicBezTo>
                    <a:pt x="0" y="684"/>
                    <a:pt x="86" y="778"/>
                    <a:pt x="196" y="792"/>
                  </a:cubicBezTo>
                  <a:cubicBezTo>
                    <a:pt x="196" y="777"/>
                    <a:pt x="196" y="777"/>
                    <a:pt x="196" y="777"/>
                  </a:cubicBezTo>
                  <a:cubicBezTo>
                    <a:pt x="196" y="761"/>
                    <a:pt x="209" y="749"/>
                    <a:pt x="224" y="749"/>
                  </a:cubicBezTo>
                  <a:cubicBezTo>
                    <a:pt x="239" y="749"/>
                    <a:pt x="252" y="761"/>
                    <a:pt x="252" y="777"/>
                  </a:cubicBezTo>
                  <a:cubicBezTo>
                    <a:pt x="252" y="792"/>
                    <a:pt x="252" y="792"/>
                    <a:pt x="252" y="792"/>
                  </a:cubicBezTo>
                  <a:cubicBezTo>
                    <a:pt x="362" y="778"/>
                    <a:pt x="448" y="684"/>
                    <a:pt x="448" y="570"/>
                  </a:cubicBezTo>
                  <a:cubicBezTo>
                    <a:pt x="448" y="224"/>
                    <a:pt x="448" y="224"/>
                    <a:pt x="448" y="224"/>
                  </a:cubicBezTo>
                  <a:cubicBezTo>
                    <a:pt x="448" y="100"/>
                    <a:pt x="348" y="0"/>
                    <a:pt x="224" y="0"/>
                  </a:cubicBezTo>
                  <a:close/>
                  <a:moveTo>
                    <a:pt x="224" y="414"/>
                  </a:moveTo>
                  <a:cubicBezTo>
                    <a:pt x="119" y="414"/>
                    <a:pt x="34" y="329"/>
                    <a:pt x="34" y="224"/>
                  </a:cubicBezTo>
                  <a:cubicBezTo>
                    <a:pt x="34" y="119"/>
                    <a:pt x="119" y="34"/>
                    <a:pt x="224" y="34"/>
                  </a:cubicBezTo>
                  <a:cubicBezTo>
                    <a:pt x="329" y="34"/>
                    <a:pt x="414" y="119"/>
                    <a:pt x="414" y="224"/>
                  </a:cubicBezTo>
                  <a:cubicBezTo>
                    <a:pt x="414" y="329"/>
                    <a:pt x="329" y="414"/>
                    <a:pt x="224" y="414"/>
                  </a:cubicBezTo>
                  <a:close/>
                </a:path>
              </a:pathLst>
            </a:custGeom>
            <a:grpFill/>
            <a:ln>
              <a:noFill/>
            </a:ln>
          </p:spPr>
          <p:txBody>
            <a:bodyPr vert="horz" wrap="square" lIns="91440" tIns="45720" rIns="91440" bIns="274320" numCol="1" anchor="b" anchorCtr="0" compatLnSpc="1"/>
            <a:lstStyle/>
            <a:p>
              <a:pPr algn="ctr"/>
              <a:endParaRPr lang="id-ID" sz="4000"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grpSp>
      <p:sp>
        <p:nvSpPr>
          <p:cNvPr id="21" name="TextBox 13"/>
          <p:cNvSpPr txBox="1"/>
          <p:nvPr/>
        </p:nvSpPr>
        <p:spPr>
          <a:xfrm>
            <a:off x="1808662" y="2032967"/>
            <a:ext cx="639919" cy="584775"/>
          </a:xfrm>
          <a:prstGeom prst="rect">
            <a:avLst/>
          </a:prstGeom>
          <a:noFill/>
        </p:spPr>
        <p:txBody>
          <a:bodyPr wrap="none" rtlCol="0">
            <a:spAutoFit/>
          </a:bodyPr>
          <a:lstStyle/>
          <a:p>
            <a:pPr algn="ctr"/>
            <a:r>
              <a:rPr lang="en-US" sz="3200" dirty="0">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rPr>
              <a:t>01</a:t>
            </a:r>
            <a:endParaRPr lang="en-US" sz="3200" dirty="0">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22" name="TextBox 96"/>
          <p:cNvSpPr txBox="1"/>
          <p:nvPr/>
        </p:nvSpPr>
        <p:spPr>
          <a:xfrm>
            <a:off x="4453063" y="2032967"/>
            <a:ext cx="639919" cy="584775"/>
          </a:xfrm>
          <a:prstGeom prst="rect">
            <a:avLst/>
          </a:prstGeom>
          <a:noFill/>
        </p:spPr>
        <p:txBody>
          <a:bodyPr wrap="none" rtlCol="0">
            <a:spAutoFit/>
          </a:bodyPr>
          <a:lstStyle/>
          <a:p>
            <a:pPr algn="ctr"/>
            <a:r>
              <a:rPr lang="en-US" sz="3200" dirty="0">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rPr>
              <a:t>02</a:t>
            </a:r>
            <a:endParaRPr lang="en-US" sz="3200" dirty="0">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23" name="TextBox 97"/>
          <p:cNvSpPr txBox="1"/>
          <p:nvPr/>
        </p:nvSpPr>
        <p:spPr>
          <a:xfrm>
            <a:off x="7098241" y="2032967"/>
            <a:ext cx="639919" cy="584775"/>
          </a:xfrm>
          <a:prstGeom prst="rect">
            <a:avLst/>
          </a:prstGeom>
          <a:noFill/>
        </p:spPr>
        <p:txBody>
          <a:bodyPr wrap="none" rtlCol="0">
            <a:spAutoFit/>
          </a:bodyPr>
          <a:lstStyle/>
          <a:p>
            <a:pPr algn="ctr"/>
            <a:r>
              <a:rPr lang="en-US" sz="3200" dirty="0">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rPr>
              <a:t>03</a:t>
            </a:r>
            <a:endParaRPr lang="en-US" sz="3200" dirty="0">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24" name="TextBox 98"/>
          <p:cNvSpPr txBox="1"/>
          <p:nvPr/>
        </p:nvSpPr>
        <p:spPr>
          <a:xfrm>
            <a:off x="9743419" y="2032967"/>
            <a:ext cx="639919" cy="584775"/>
          </a:xfrm>
          <a:prstGeom prst="rect">
            <a:avLst/>
          </a:prstGeom>
          <a:noFill/>
        </p:spPr>
        <p:txBody>
          <a:bodyPr wrap="none" rtlCol="0">
            <a:spAutoFit/>
          </a:bodyPr>
          <a:lstStyle/>
          <a:p>
            <a:pPr algn="ctr"/>
            <a:r>
              <a:rPr lang="en-US" sz="3200" dirty="0">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rPr>
              <a:t>04</a:t>
            </a:r>
            <a:endParaRPr lang="en-US" sz="3200" dirty="0">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25" name="Freeform 1120"/>
          <p:cNvSpPr>
            <a:spLocks noEditPoints="1"/>
          </p:cNvSpPr>
          <p:nvPr/>
        </p:nvSpPr>
        <p:spPr bwMode="auto">
          <a:xfrm>
            <a:off x="9972752" y="3288732"/>
            <a:ext cx="303581" cy="240314"/>
          </a:xfrm>
          <a:custGeom>
            <a:avLst/>
            <a:gdLst>
              <a:gd name="T0" fmla="*/ 2455 w 3573"/>
              <a:gd name="T1" fmla="*/ 579 h 2827"/>
              <a:gd name="T2" fmla="*/ 2600 w 3573"/>
              <a:gd name="T3" fmla="*/ 760 h 2827"/>
              <a:gd name="T4" fmla="*/ 2739 w 3573"/>
              <a:gd name="T5" fmla="*/ 1081 h 2827"/>
              <a:gd name="T6" fmla="*/ 2787 w 3573"/>
              <a:gd name="T7" fmla="*/ 1432 h 2827"/>
              <a:gd name="T8" fmla="*/ 2745 w 3573"/>
              <a:gd name="T9" fmla="*/ 1761 h 2827"/>
              <a:gd name="T10" fmla="*/ 2621 w 3573"/>
              <a:gd name="T11" fmla="*/ 2067 h 2827"/>
              <a:gd name="T12" fmla="*/ 2489 w 3573"/>
              <a:gd name="T13" fmla="*/ 2244 h 2827"/>
              <a:gd name="T14" fmla="*/ 2399 w 3573"/>
              <a:gd name="T15" fmla="*/ 2271 h 2827"/>
              <a:gd name="T16" fmla="*/ 2304 w 3573"/>
              <a:gd name="T17" fmla="*/ 2241 h 2827"/>
              <a:gd name="T18" fmla="*/ 2230 w 3573"/>
              <a:gd name="T19" fmla="*/ 2155 h 2827"/>
              <a:gd name="T20" fmla="*/ 2221 w 3573"/>
              <a:gd name="T21" fmla="*/ 2044 h 2827"/>
              <a:gd name="T22" fmla="*/ 2327 w 3573"/>
              <a:gd name="T23" fmla="*/ 1864 h 2827"/>
              <a:gd name="T24" fmla="*/ 2421 w 3573"/>
              <a:gd name="T25" fmla="*/ 1582 h 2827"/>
              <a:gd name="T26" fmla="*/ 2422 w 3573"/>
              <a:gd name="T27" fmla="*/ 1289 h 2827"/>
              <a:gd name="T28" fmla="*/ 2338 w 3573"/>
              <a:gd name="T29" fmla="*/ 1020 h 2827"/>
              <a:gd name="T30" fmla="*/ 2205 w 3573"/>
              <a:gd name="T31" fmla="*/ 815 h 2827"/>
              <a:gd name="T32" fmla="*/ 2191 w 3573"/>
              <a:gd name="T33" fmla="*/ 701 h 2827"/>
              <a:gd name="T34" fmla="*/ 2255 w 3573"/>
              <a:gd name="T35" fmla="*/ 602 h 2827"/>
              <a:gd name="T36" fmla="*/ 2350 w 3573"/>
              <a:gd name="T37" fmla="*/ 557 h 2827"/>
              <a:gd name="T38" fmla="*/ 1694 w 3573"/>
              <a:gd name="T39" fmla="*/ 195 h 2827"/>
              <a:gd name="T40" fmla="*/ 1776 w 3573"/>
              <a:gd name="T41" fmla="*/ 282 h 2827"/>
              <a:gd name="T42" fmla="*/ 1785 w 3573"/>
              <a:gd name="T43" fmla="*/ 2553 h 2827"/>
              <a:gd name="T44" fmla="*/ 1720 w 3573"/>
              <a:gd name="T45" fmla="*/ 2653 h 2827"/>
              <a:gd name="T46" fmla="*/ 1625 w 3573"/>
              <a:gd name="T47" fmla="*/ 2685 h 2827"/>
              <a:gd name="T48" fmla="*/ 1522 w 3573"/>
              <a:gd name="T49" fmla="*/ 2647 h 2827"/>
              <a:gd name="T50" fmla="*/ 99 w 3573"/>
              <a:gd name="T51" fmla="*/ 1903 h 2827"/>
              <a:gd name="T52" fmla="*/ 13 w 3573"/>
              <a:gd name="T53" fmla="*/ 1817 h 2827"/>
              <a:gd name="T54" fmla="*/ 3 w 3573"/>
              <a:gd name="T55" fmla="*/ 1078 h 2827"/>
              <a:gd name="T56" fmla="*/ 72 w 3573"/>
              <a:gd name="T57" fmla="*/ 976 h 2827"/>
              <a:gd name="T58" fmla="*/ 635 w 3573"/>
              <a:gd name="T59" fmla="*/ 949 h 2827"/>
              <a:gd name="T60" fmla="*/ 1605 w 3573"/>
              <a:gd name="T61" fmla="*/ 181 h 2827"/>
              <a:gd name="T62" fmla="*/ 2983 w 3573"/>
              <a:gd name="T63" fmla="*/ 11 h 2827"/>
              <a:gd name="T64" fmla="*/ 3118 w 3573"/>
              <a:gd name="T65" fmla="*/ 138 h 2827"/>
              <a:gd name="T66" fmla="*/ 3350 w 3573"/>
              <a:gd name="T67" fmla="*/ 499 h 2827"/>
              <a:gd name="T68" fmla="*/ 3503 w 3573"/>
              <a:gd name="T69" fmla="*/ 899 h 2827"/>
              <a:gd name="T70" fmla="*/ 3569 w 3573"/>
              <a:gd name="T71" fmla="*/ 1324 h 2827"/>
              <a:gd name="T72" fmla="*/ 3545 w 3573"/>
              <a:gd name="T73" fmla="*/ 1768 h 2827"/>
              <a:gd name="T74" fmla="*/ 3427 w 3573"/>
              <a:gd name="T75" fmla="*/ 2196 h 2827"/>
              <a:gd name="T76" fmla="*/ 3218 w 3573"/>
              <a:gd name="T77" fmla="*/ 2590 h 2827"/>
              <a:gd name="T78" fmla="*/ 3040 w 3573"/>
              <a:gd name="T79" fmla="*/ 2804 h 2827"/>
              <a:gd name="T80" fmla="*/ 2957 w 3573"/>
              <a:gd name="T81" fmla="*/ 2827 h 2827"/>
              <a:gd name="T82" fmla="*/ 2863 w 3573"/>
              <a:gd name="T83" fmla="*/ 2797 h 2827"/>
              <a:gd name="T84" fmla="*/ 2787 w 3573"/>
              <a:gd name="T85" fmla="*/ 2709 h 2827"/>
              <a:gd name="T86" fmla="*/ 2783 w 3573"/>
              <a:gd name="T87" fmla="*/ 2594 h 2827"/>
              <a:gd name="T88" fmla="*/ 2933 w 3573"/>
              <a:gd name="T89" fmla="*/ 2378 h 2827"/>
              <a:gd name="T90" fmla="*/ 3113 w 3573"/>
              <a:gd name="T91" fmla="*/ 2022 h 2827"/>
              <a:gd name="T92" fmla="*/ 3206 w 3573"/>
              <a:gd name="T93" fmla="*/ 1633 h 2827"/>
              <a:gd name="T94" fmla="*/ 3207 w 3573"/>
              <a:gd name="T95" fmla="*/ 1239 h 2827"/>
              <a:gd name="T96" fmla="*/ 3122 w 3573"/>
              <a:gd name="T97" fmla="*/ 866 h 2827"/>
              <a:gd name="T98" fmla="*/ 2957 w 3573"/>
              <a:gd name="T99" fmla="*/ 522 h 2827"/>
              <a:gd name="T100" fmla="*/ 2767 w 3573"/>
              <a:gd name="T101" fmla="*/ 269 h 2827"/>
              <a:gd name="T102" fmla="*/ 2744 w 3573"/>
              <a:gd name="T103" fmla="*/ 165 h 2827"/>
              <a:gd name="T104" fmla="*/ 2791 w 3573"/>
              <a:gd name="T105" fmla="*/ 70 h 2827"/>
              <a:gd name="T106" fmla="*/ 2878 w 3573"/>
              <a:gd name="T107" fmla="*/ 8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73" h="2827">
                <a:moveTo>
                  <a:pt x="2378" y="555"/>
                </a:moveTo>
                <a:lnTo>
                  <a:pt x="2404" y="559"/>
                </a:lnTo>
                <a:lnTo>
                  <a:pt x="2431" y="567"/>
                </a:lnTo>
                <a:lnTo>
                  <a:pt x="2455" y="579"/>
                </a:lnTo>
                <a:lnTo>
                  <a:pt x="2476" y="595"/>
                </a:lnTo>
                <a:lnTo>
                  <a:pt x="2495" y="614"/>
                </a:lnTo>
                <a:lnTo>
                  <a:pt x="2551" y="686"/>
                </a:lnTo>
                <a:lnTo>
                  <a:pt x="2600" y="760"/>
                </a:lnTo>
                <a:lnTo>
                  <a:pt x="2643" y="837"/>
                </a:lnTo>
                <a:lnTo>
                  <a:pt x="2680" y="916"/>
                </a:lnTo>
                <a:lnTo>
                  <a:pt x="2713" y="998"/>
                </a:lnTo>
                <a:lnTo>
                  <a:pt x="2739" y="1081"/>
                </a:lnTo>
                <a:lnTo>
                  <a:pt x="2761" y="1166"/>
                </a:lnTo>
                <a:lnTo>
                  <a:pt x="2775" y="1253"/>
                </a:lnTo>
                <a:lnTo>
                  <a:pt x="2784" y="1342"/>
                </a:lnTo>
                <a:lnTo>
                  <a:pt x="2787" y="1432"/>
                </a:lnTo>
                <a:lnTo>
                  <a:pt x="2785" y="1516"/>
                </a:lnTo>
                <a:lnTo>
                  <a:pt x="2776" y="1598"/>
                </a:lnTo>
                <a:lnTo>
                  <a:pt x="2763" y="1681"/>
                </a:lnTo>
                <a:lnTo>
                  <a:pt x="2745" y="1761"/>
                </a:lnTo>
                <a:lnTo>
                  <a:pt x="2722" y="1840"/>
                </a:lnTo>
                <a:lnTo>
                  <a:pt x="2693" y="1918"/>
                </a:lnTo>
                <a:lnTo>
                  <a:pt x="2660" y="1993"/>
                </a:lnTo>
                <a:lnTo>
                  <a:pt x="2621" y="2067"/>
                </a:lnTo>
                <a:lnTo>
                  <a:pt x="2578" y="2137"/>
                </a:lnTo>
                <a:lnTo>
                  <a:pt x="2529" y="2206"/>
                </a:lnTo>
                <a:lnTo>
                  <a:pt x="2510" y="2226"/>
                </a:lnTo>
                <a:lnTo>
                  <a:pt x="2489" y="2244"/>
                </a:lnTo>
                <a:lnTo>
                  <a:pt x="2464" y="2257"/>
                </a:lnTo>
                <a:lnTo>
                  <a:pt x="2438" y="2267"/>
                </a:lnTo>
                <a:lnTo>
                  <a:pt x="2411" y="2271"/>
                </a:lnTo>
                <a:lnTo>
                  <a:pt x="2399" y="2271"/>
                </a:lnTo>
                <a:lnTo>
                  <a:pt x="2374" y="2269"/>
                </a:lnTo>
                <a:lnTo>
                  <a:pt x="2349" y="2263"/>
                </a:lnTo>
                <a:lnTo>
                  <a:pt x="2326" y="2254"/>
                </a:lnTo>
                <a:lnTo>
                  <a:pt x="2304" y="2241"/>
                </a:lnTo>
                <a:lnTo>
                  <a:pt x="2284" y="2224"/>
                </a:lnTo>
                <a:lnTo>
                  <a:pt x="2263" y="2202"/>
                </a:lnTo>
                <a:lnTo>
                  <a:pt x="2244" y="2180"/>
                </a:lnTo>
                <a:lnTo>
                  <a:pt x="2230" y="2155"/>
                </a:lnTo>
                <a:lnTo>
                  <a:pt x="2220" y="2128"/>
                </a:lnTo>
                <a:lnTo>
                  <a:pt x="2216" y="2099"/>
                </a:lnTo>
                <a:lnTo>
                  <a:pt x="2216" y="2071"/>
                </a:lnTo>
                <a:lnTo>
                  <a:pt x="2221" y="2044"/>
                </a:lnTo>
                <a:lnTo>
                  <a:pt x="2232" y="2017"/>
                </a:lnTo>
                <a:lnTo>
                  <a:pt x="2247" y="1992"/>
                </a:lnTo>
                <a:lnTo>
                  <a:pt x="2290" y="1929"/>
                </a:lnTo>
                <a:lnTo>
                  <a:pt x="2327" y="1864"/>
                </a:lnTo>
                <a:lnTo>
                  <a:pt x="2360" y="1796"/>
                </a:lnTo>
                <a:lnTo>
                  <a:pt x="2386" y="1727"/>
                </a:lnTo>
                <a:lnTo>
                  <a:pt x="2407" y="1655"/>
                </a:lnTo>
                <a:lnTo>
                  <a:pt x="2421" y="1582"/>
                </a:lnTo>
                <a:lnTo>
                  <a:pt x="2429" y="1507"/>
                </a:lnTo>
                <a:lnTo>
                  <a:pt x="2433" y="1432"/>
                </a:lnTo>
                <a:lnTo>
                  <a:pt x="2431" y="1359"/>
                </a:lnTo>
                <a:lnTo>
                  <a:pt x="2422" y="1289"/>
                </a:lnTo>
                <a:lnTo>
                  <a:pt x="2409" y="1219"/>
                </a:lnTo>
                <a:lnTo>
                  <a:pt x="2390" y="1151"/>
                </a:lnTo>
                <a:lnTo>
                  <a:pt x="2366" y="1085"/>
                </a:lnTo>
                <a:lnTo>
                  <a:pt x="2338" y="1020"/>
                </a:lnTo>
                <a:lnTo>
                  <a:pt x="2304" y="957"/>
                </a:lnTo>
                <a:lnTo>
                  <a:pt x="2266" y="898"/>
                </a:lnTo>
                <a:lnTo>
                  <a:pt x="2222" y="840"/>
                </a:lnTo>
                <a:lnTo>
                  <a:pt x="2205" y="815"/>
                </a:lnTo>
                <a:lnTo>
                  <a:pt x="2194" y="788"/>
                </a:lnTo>
                <a:lnTo>
                  <a:pt x="2187" y="759"/>
                </a:lnTo>
                <a:lnTo>
                  <a:pt x="2186" y="730"/>
                </a:lnTo>
                <a:lnTo>
                  <a:pt x="2191" y="701"/>
                </a:lnTo>
                <a:lnTo>
                  <a:pt x="2199" y="674"/>
                </a:lnTo>
                <a:lnTo>
                  <a:pt x="2213" y="648"/>
                </a:lnTo>
                <a:lnTo>
                  <a:pt x="2233" y="624"/>
                </a:lnTo>
                <a:lnTo>
                  <a:pt x="2255" y="602"/>
                </a:lnTo>
                <a:lnTo>
                  <a:pt x="2276" y="585"/>
                </a:lnTo>
                <a:lnTo>
                  <a:pt x="2299" y="571"/>
                </a:lnTo>
                <a:lnTo>
                  <a:pt x="2324" y="562"/>
                </a:lnTo>
                <a:lnTo>
                  <a:pt x="2350" y="557"/>
                </a:lnTo>
                <a:lnTo>
                  <a:pt x="2378" y="555"/>
                </a:lnTo>
                <a:close/>
                <a:moveTo>
                  <a:pt x="1635" y="180"/>
                </a:moveTo>
                <a:lnTo>
                  <a:pt x="1665" y="184"/>
                </a:lnTo>
                <a:lnTo>
                  <a:pt x="1694" y="195"/>
                </a:lnTo>
                <a:lnTo>
                  <a:pt x="1720" y="210"/>
                </a:lnTo>
                <a:lnTo>
                  <a:pt x="1743" y="231"/>
                </a:lnTo>
                <a:lnTo>
                  <a:pt x="1762" y="255"/>
                </a:lnTo>
                <a:lnTo>
                  <a:pt x="1776" y="282"/>
                </a:lnTo>
                <a:lnTo>
                  <a:pt x="1785" y="310"/>
                </a:lnTo>
                <a:lnTo>
                  <a:pt x="1787" y="341"/>
                </a:lnTo>
                <a:lnTo>
                  <a:pt x="1787" y="2523"/>
                </a:lnTo>
                <a:lnTo>
                  <a:pt x="1785" y="2553"/>
                </a:lnTo>
                <a:lnTo>
                  <a:pt x="1776" y="2583"/>
                </a:lnTo>
                <a:lnTo>
                  <a:pt x="1762" y="2610"/>
                </a:lnTo>
                <a:lnTo>
                  <a:pt x="1743" y="2634"/>
                </a:lnTo>
                <a:lnTo>
                  <a:pt x="1720" y="2653"/>
                </a:lnTo>
                <a:lnTo>
                  <a:pt x="1694" y="2670"/>
                </a:lnTo>
                <a:lnTo>
                  <a:pt x="1671" y="2678"/>
                </a:lnTo>
                <a:lnTo>
                  <a:pt x="1648" y="2683"/>
                </a:lnTo>
                <a:lnTo>
                  <a:pt x="1625" y="2685"/>
                </a:lnTo>
                <a:lnTo>
                  <a:pt x="1597" y="2683"/>
                </a:lnTo>
                <a:lnTo>
                  <a:pt x="1571" y="2675"/>
                </a:lnTo>
                <a:lnTo>
                  <a:pt x="1545" y="2663"/>
                </a:lnTo>
                <a:lnTo>
                  <a:pt x="1522" y="2647"/>
                </a:lnTo>
                <a:lnTo>
                  <a:pt x="635" y="1916"/>
                </a:lnTo>
                <a:lnTo>
                  <a:pt x="163" y="1916"/>
                </a:lnTo>
                <a:lnTo>
                  <a:pt x="130" y="1912"/>
                </a:lnTo>
                <a:lnTo>
                  <a:pt x="99" y="1903"/>
                </a:lnTo>
                <a:lnTo>
                  <a:pt x="72" y="1887"/>
                </a:lnTo>
                <a:lnTo>
                  <a:pt x="48" y="1868"/>
                </a:lnTo>
                <a:lnTo>
                  <a:pt x="27" y="1844"/>
                </a:lnTo>
                <a:lnTo>
                  <a:pt x="13" y="1817"/>
                </a:lnTo>
                <a:lnTo>
                  <a:pt x="3" y="1786"/>
                </a:lnTo>
                <a:lnTo>
                  <a:pt x="0" y="1754"/>
                </a:lnTo>
                <a:lnTo>
                  <a:pt x="0" y="1111"/>
                </a:lnTo>
                <a:lnTo>
                  <a:pt x="3" y="1078"/>
                </a:lnTo>
                <a:lnTo>
                  <a:pt x="13" y="1048"/>
                </a:lnTo>
                <a:lnTo>
                  <a:pt x="27" y="1019"/>
                </a:lnTo>
                <a:lnTo>
                  <a:pt x="48" y="995"/>
                </a:lnTo>
                <a:lnTo>
                  <a:pt x="72" y="976"/>
                </a:lnTo>
                <a:lnTo>
                  <a:pt x="99" y="961"/>
                </a:lnTo>
                <a:lnTo>
                  <a:pt x="130" y="952"/>
                </a:lnTo>
                <a:lnTo>
                  <a:pt x="163" y="949"/>
                </a:lnTo>
                <a:lnTo>
                  <a:pt x="635" y="949"/>
                </a:lnTo>
                <a:lnTo>
                  <a:pt x="1522" y="216"/>
                </a:lnTo>
                <a:lnTo>
                  <a:pt x="1547" y="199"/>
                </a:lnTo>
                <a:lnTo>
                  <a:pt x="1575" y="187"/>
                </a:lnTo>
                <a:lnTo>
                  <a:pt x="1605" y="181"/>
                </a:lnTo>
                <a:lnTo>
                  <a:pt x="1635" y="180"/>
                </a:lnTo>
                <a:close/>
                <a:moveTo>
                  <a:pt x="2931" y="0"/>
                </a:moveTo>
                <a:lnTo>
                  <a:pt x="2957" y="4"/>
                </a:lnTo>
                <a:lnTo>
                  <a:pt x="2983" y="11"/>
                </a:lnTo>
                <a:lnTo>
                  <a:pt x="3007" y="22"/>
                </a:lnTo>
                <a:lnTo>
                  <a:pt x="3028" y="37"/>
                </a:lnTo>
                <a:lnTo>
                  <a:pt x="3048" y="55"/>
                </a:lnTo>
                <a:lnTo>
                  <a:pt x="3118" y="138"/>
                </a:lnTo>
                <a:lnTo>
                  <a:pt x="3183" y="224"/>
                </a:lnTo>
                <a:lnTo>
                  <a:pt x="3244" y="313"/>
                </a:lnTo>
                <a:lnTo>
                  <a:pt x="3300" y="406"/>
                </a:lnTo>
                <a:lnTo>
                  <a:pt x="3350" y="499"/>
                </a:lnTo>
                <a:lnTo>
                  <a:pt x="3396" y="597"/>
                </a:lnTo>
                <a:lnTo>
                  <a:pt x="3437" y="696"/>
                </a:lnTo>
                <a:lnTo>
                  <a:pt x="3472" y="797"/>
                </a:lnTo>
                <a:lnTo>
                  <a:pt x="3503" y="899"/>
                </a:lnTo>
                <a:lnTo>
                  <a:pt x="3528" y="1003"/>
                </a:lnTo>
                <a:lnTo>
                  <a:pt x="3548" y="1108"/>
                </a:lnTo>
                <a:lnTo>
                  <a:pt x="3562" y="1216"/>
                </a:lnTo>
                <a:lnTo>
                  <a:pt x="3569" y="1324"/>
                </a:lnTo>
                <a:lnTo>
                  <a:pt x="3573" y="1432"/>
                </a:lnTo>
                <a:lnTo>
                  <a:pt x="3569" y="1545"/>
                </a:lnTo>
                <a:lnTo>
                  <a:pt x="3561" y="1656"/>
                </a:lnTo>
                <a:lnTo>
                  <a:pt x="3545" y="1768"/>
                </a:lnTo>
                <a:lnTo>
                  <a:pt x="3524" y="1877"/>
                </a:lnTo>
                <a:lnTo>
                  <a:pt x="3497" y="1985"/>
                </a:lnTo>
                <a:lnTo>
                  <a:pt x="3465" y="2092"/>
                </a:lnTo>
                <a:lnTo>
                  <a:pt x="3427" y="2196"/>
                </a:lnTo>
                <a:lnTo>
                  <a:pt x="3382" y="2299"/>
                </a:lnTo>
                <a:lnTo>
                  <a:pt x="3333" y="2399"/>
                </a:lnTo>
                <a:lnTo>
                  <a:pt x="3278" y="2496"/>
                </a:lnTo>
                <a:lnTo>
                  <a:pt x="3218" y="2590"/>
                </a:lnTo>
                <a:lnTo>
                  <a:pt x="3153" y="2682"/>
                </a:lnTo>
                <a:lnTo>
                  <a:pt x="3082" y="2770"/>
                </a:lnTo>
                <a:lnTo>
                  <a:pt x="3062" y="2789"/>
                </a:lnTo>
                <a:lnTo>
                  <a:pt x="3040" y="2804"/>
                </a:lnTo>
                <a:lnTo>
                  <a:pt x="3017" y="2816"/>
                </a:lnTo>
                <a:lnTo>
                  <a:pt x="2991" y="2824"/>
                </a:lnTo>
                <a:lnTo>
                  <a:pt x="2965" y="2827"/>
                </a:lnTo>
                <a:lnTo>
                  <a:pt x="2957" y="2827"/>
                </a:lnTo>
                <a:lnTo>
                  <a:pt x="2932" y="2825"/>
                </a:lnTo>
                <a:lnTo>
                  <a:pt x="2907" y="2820"/>
                </a:lnTo>
                <a:lnTo>
                  <a:pt x="2884" y="2810"/>
                </a:lnTo>
                <a:lnTo>
                  <a:pt x="2863" y="2797"/>
                </a:lnTo>
                <a:lnTo>
                  <a:pt x="2843" y="2780"/>
                </a:lnTo>
                <a:lnTo>
                  <a:pt x="2822" y="2759"/>
                </a:lnTo>
                <a:lnTo>
                  <a:pt x="2801" y="2735"/>
                </a:lnTo>
                <a:lnTo>
                  <a:pt x="2787" y="2709"/>
                </a:lnTo>
                <a:lnTo>
                  <a:pt x="2779" y="2681"/>
                </a:lnTo>
                <a:lnTo>
                  <a:pt x="2774" y="2651"/>
                </a:lnTo>
                <a:lnTo>
                  <a:pt x="2775" y="2622"/>
                </a:lnTo>
                <a:lnTo>
                  <a:pt x="2783" y="2594"/>
                </a:lnTo>
                <a:lnTo>
                  <a:pt x="2795" y="2565"/>
                </a:lnTo>
                <a:lnTo>
                  <a:pt x="2812" y="2540"/>
                </a:lnTo>
                <a:lnTo>
                  <a:pt x="2876" y="2461"/>
                </a:lnTo>
                <a:lnTo>
                  <a:pt x="2933" y="2378"/>
                </a:lnTo>
                <a:lnTo>
                  <a:pt x="2986" y="2294"/>
                </a:lnTo>
                <a:lnTo>
                  <a:pt x="3034" y="2206"/>
                </a:lnTo>
                <a:lnTo>
                  <a:pt x="3076" y="2114"/>
                </a:lnTo>
                <a:lnTo>
                  <a:pt x="3113" y="2022"/>
                </a:lnTo>
                <a:lnTo>
                  <a:pt x="3145" y="1927"/>
                </a:lnTo>
                <a:lnTo>
                  <a:pt x="3171" y="1831"/>
                </a:lnTo>
                <a:lnTo>
                  <a:pt x="3191" y="1732"/>
                </a:lnTo>
                <a:lnTo>
                  <a:pt x="3206" y="1633"/>
                </a:lnTo>
                <a:lnTo>
                  <a:pt x="3215" y="1533"/>
                </a:lnTo>
                <a:lnTo>
                  <a:pt x="3218" y="1432"/>
                </a:lnTo>
                <a:lnTo>
                  <a:pt x="3215" y="1336"/>
                </a:lnTo>
                <a:lnTo>
                  <a:pt x="3207" y="1239"/>
                </a:lnTo>
                <a:lnTo>
                  <a:pt x="3194" y="1144"/>
                </a:lnTo>
                <a:lnTo>
                  <a:pt x="3175" y="1050"/>
                </a:lnTo>
                <a:lnTo>
                  <a:pt x="3152" y="957"/>
                </a:lnTo>
                <a:lnTo>
                  <a:pt x="3122" y="866"/>
                </a:lnTo>
                <a:lnTo>
                  <a:pt x="3088" y="777"/>
                </a:lnTo>
                <a:lnTo>
                  <a:pt x="3049" y="690"/>
                </a:lnTo>
                <a:lnTo>
                  <a:pt x="3005" y="604"/>
                </a:lnTo>
                <a:lnTo>
                  <a:pt x="2957" y="522"/>
                </a:lnTo>
                <a:lnTo>
                  <a:pt x="2904" y="442"/>
                </a:lnTo>
                <a:lnTo>
                  <a:pt x="2846" y="365"/>
                </a:lnTo>
                <a:lnTo>
                  <a:pt x="2784" y="290"/>
                </a:lnTo>
                <a:lnTo>
                  <a:pt x="2767" y="269"/>
                </a:lnTo>
                <a:lnTo>
                  <a:pt x="2755" y="244"/>
                </a:lnTo>
                <a:lnTo>
                  <a:pt x="2747" y="219"/>
                </a:lnTo>
                <a:lnTo>
                  <a:pt x="2743" y="191"/>
                </a:lnTo>
                <a:lnTo>
                  <a:pt x="2744" y="165"/>
                </a:lnTo>
                <a:lnTo>
                  <a:pt x="2749" y="139"/>
                </a:lnTo>
                <a:lnTo>
                  <a:pt x="2758" y="114"/>
                </a:lnTo>
                <a:lnTo>
                  <a:pt x="2772" y="90"/>
                </a:lnTo>
                <a:lnTo>
                  <a:pt x="2791" y="70"/>
                </a:lnTo>
                <a:lnTo>
                  <a:pt x="2811" y="48"/>
                </a:lnTo>
                <a:lnTo>
                  <a:pt x="2831" y="31"/>
                </a:lnTo>
                <a:lnTo>
                  <a:pt x="2854" y="18"/>
                </a:lnTo>
                <a:lnTo>
                  <a:pt x="2878" y="8"/>
                </a:lnTo>
                <a:lnTo>
                  <a:pt x="2904" y="2"/>
                </a:lnTo>
                <a:lnTo>
                  <a:pt x="2931" y="0"/>
                </a:lnTo>
                <a:close/>
              </a:path>
            </a:pathLst>
          </a:custGeom>
          <a:solidFill>
            <a:schemeClr val="bg1"/>
          </a:solidFill>
          <a:ln w="0">
            <a:noFill/>
            <a:prstDash val="solid"/>
            <a:round/>
          </a:ln>
        </p:spPr>
        <p:txBody>
          <a:bodyPr vert="horz" wrap="square" lIns="91440" tIns="45720" rIns="91440" bIns="45720" numCol="1" anchor="t" anchorCtr="0" compatLnSpc="1"/>
          <a:lstStyle/>
          <a:p>
            <a:pPr algn="r"/>
            <a:endParaRPr lang="en-US">
              <a:solidFill>
                <a:schemeClr val="bg1"/>
              </a:solidFill>
              <a:latin typeface="Arial" panose="020B0604020202020204" pitchFamily="34" charset="0"/>
              <a:ea typeface="Arial" panose="020B0604020202020204" pitchFamily="34" charset="0"/>
              <a:sym typeface="Arial" panose="020B0604020202020204" pitchFamily="34" charset="0"/>
            </a:endParaRPr>
          </a:p>
        </p:txBody>
      </p:sp>
      <p:grpSp>
        <p:nvGrpSpPr>
          <p:cNvPr id="26" name="Group 1271"/>
          <p:cNvGrpSpPr>
            <a:grpSpLocks noChangeAspect="1"/>
          </p:cNvGrpSpPr>
          <p:nvPr/>
        </p:nvGrpSpPr>
        <p:grpSpPr bwMode="auto">
          <a:xfrm>
            <a:off x="7360748" y="3266665"/>
            <a:ext cx="239192" cy="238952"/>
            <a:chOff x="5516" y="3626"/>
            <a:chExt cx="1981" cy="1979"/>
          </a:xfrm>
          <a:solidFill>
            <a:schemeClr val="bg1"/>
          </a:solidFill>
        </p:grpSpPr>
        <p:sp>
          <p:nvSpPr>
            <p:cNvPr id="27" name="Freeform 1273"/>
            <p:cNvSpPr/>
            <p:nvPr/>
          </p:nvSpPr>
          <p:spPr bwMode="auto">
            <a:xfrm>
              <a:off x="5524" y="4270"/>
              <a:ext cx="491" cy="498"/>
            </a:xfrm>
            <a:custGeom>
              <a:avLst/>
              <a:gdLst>
                <a:gd name="T0" fmla="*/ 980 w 980"/>
                <a:gd name="T1" fmla="*/ 0 h 996"/>
                <a:gd name="T2" fmla="*/ 952 w 980"/>
                <a:gd name="T3" fmla="*/ 46 h 996"/>
                <a:gd name="T4" fmla="*/ 921 w 980"/>
                <a:gd name="T5" fmla="*/ 94 h 996"/>
                <a:gd name="T6" fmla="*/ 890 w 980"/>
                <a:gd name="T7" fmla="*/ 145 h 996"/>
                <a:gd name="T8" fmla="*/ 856 w 980"/>
                <a:gd name="T9" fmla="*/ 198 h 996"/>
                <a:gd name="T10" fmla="*/ 819 w 980"/>
                <a:gd name="T11" fmla="*/ 255 h 996"/>
                <a:gd name="T12" fmla="*/ 781 w 980"/>
                <a:gd name="T13" fmla="*/ 314 h 996"/>
                <a:gd name="T14" fmla="*/ 740 w 980"/>
                <a:gd name="T15" fmla="*/ 376 h 996"/>
                <a:gd name="T16" fmla="*/ 696 w 980"/>
                <a:gd name="T17" fmla="*/ 444 h 996"/>
                <a:gd name="T18" fmla="*/ 649 w 980"/>
                <a:gd name="T19" fmla="*/ 514 h 996"/>
                <a:gd name="T20" fmla="*/ 599 w 980"/>
                <a:gd name="T21" fmla="*/ 588 h 996"/>
                <a:gd name="T22" fmla="*/ 546 w 980"/>
                <a:gd name="T23" fmla="*/ 665 h 996"/>
                <a:gd name="T24" fmla="*/ 491 w 980"/>
                <a:gd name="T25" fmla="*/ 748 h 996"/>
                <a:gd name="T26" fmla="*/ 431 w 980"/>
                <a:gd name="T27" fmla="*/ 834 h 996"/>
                <a:gd name="T28" fmla="*/ 369 w 980"/>
                <a:gd name="T29" fmla="*/ 926 h 996"/>
                <a:gd name="T30" fmla="*/ 347 w 980"/>
                <a:gd name="T31" fmla="*/ 960 h 996"/>
                <a:gd name="T32" fmla="*/ 331 w 980"/>
                <a:gd name="T33" fmla="*/ 996 h 996"/>
                <a:gd name="T34" fmla="*/ 0 w 980"/>
                <a:gd name="T35" fmla="*/ 666 h 996"/>
                <a:gd name="T36" fmla="*/ 2 w 980"/>
                <a:gd name="T37" fmla="*/ 664 h 996"/>
                <a:gd name="T38" fmla="*/ 8 w 980"/>
                <a:gd name="T39" fmla="*/ 657 h 996"/>
                <a:gd name="T40" fmla="*/ 18 w 980"/>
                <a:gd name="T41" fmla="*/ 645 h 996"/>
                <a:gd name="T42" fmla="*/ 30 w 980"/>
                <a:gd name="T43" fmla="*/ 629 h 996"/>
                <a:gd name="T44" fmla="*/ 47 w 980"/>
                <a:gd name="T45" fmla="*/ 609 h 996"/>
                <a:gd name="T46" fmla="*/ 66 w 980"/>
                <a:gd name="T47" fmla="*/ 588 h 996"/>
                <a:gd name="T48" fmla="*/ 89 w 980"/>
                <a:gd name="T49" fmla="*/ 561 h 996"/>
                <a:gd name="T50" fmla="*/ 115 w 980"/>
                <a:gd name="T51" fmla="*/ 533 h 996"/>
                <a:gd name="T52" fmla="*/ 144 w 980"/>
                <a:gd name="T53" fmla="*/ 503 h 996"/>
                <a:gd name="T54" fmla="*/ 174 w 980"/>
                <a:gd name="T55" fmla="*/ 471 h 996"/>
                <a:gd name="T56" fmla="*/ 208 w 980"/>
                <a:gd name="T57" fmla="*/ 438 h 996"/>
                <a:gd name="T58" fmla="*/ 244 w 980"/>
                <a:gd name="T59" fmla="*/ 403 h 996"/>
                <a:gd name="T60" fmla="*/ 283 w 980"/>
                <a:gd name="T61" fmla="*/ 368 h 996"/>
                <a:gd name="T62" fmla="*/ 324 w 980"/>
                <a:gd name="T63" fmla="*/ 332 h 996"/>
                <a:gd name="T64" fmla="*/ 366 w 980"/>
                <a:gd name="T65" fmla="*/ 296 h 996"/>
                <a:gd name="T66" fmla="*/ 410 w 980"/>
                <a:gd name="T67" fmla="*/ 261 h 996"/>
                <a:gd name="T68" fmla="*/ 457 w 980"/>
                <a:gd name="T69" fmla="*/ 226 h 996"/>
                <a:gd name="T70" fmla="*/ 504 w 980"/>
                <a:gd name="T71" fmla="*/ 192 h 996"/>
                <a:gd name="T72" fmla="*/ 554 w 980"/>
                <a:gd name="T73" fmla="*/ 160 h 996"/>
                <a:gd name="T74" fmla="*/ 603 w 980"/>
                <a:gd name="T75" fmla="*/ 130 h 996"/>
                <a:gd name="T76" fmla="*/ 655 w 980"/>
                <a:gd name="T77" fmla="*/ 102 h 996"/>
                <a:gd name="T78" fmla="*/ 707 w 980"/>
                <a:gd name="T79" fmla="*/ 76 h 996"/>
                <a:gd name="T80" fmla="*/ 761 w 980"/>
                <a:gd name="T81" fmla="*/ 54 h 996"/>
                <a:gd name="T82" fmla="*/ 815 w 980"/>
                <a:gd name="T83" fmla="*/ 35 h 996"/>
                <a:gd name="T84" fmla="*/ 870 w 980"/>
                <a:gd name="T85" fmla="*/ 19 h 996"/>
                <a:gd name="T86" fmla="*/ 925 w 980"/>
                <a:gd name="T87" fmla="*/ 7 h 996"/>
                <a:gd name="T88" fmla="*/ 980 w 980"/>
                <a:gd name="T89" fmla="*/ 0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0" h="996">
                  <a:moveTo>
                    <a:pt x="980" y="0"/>
                  </a:moveTo>
                  <a:lnTo>
                    <a:pt x="952" y="46"/>
                  </a:lnTo>
                  <a:lnTo>
                    <a:pt x="921" y="94"/>
                  </a:lnTo>
                  <a:lnTo>
                    <a:pt x="890" y="145"/>
                  </a:lnTo>
                  <a:lnTo>
                    <a:pt x="856" y="198"/>
                  </a:lnTo>
                  <a:lnTo>
                    <a:pt x="819" y="255"/>
                  </a:lnTo>
                  <a:lnTo>
                    <a:pt x="781" y="314"/>
                  </a:lnTo>
                  <a:lnTo>
                    <a:pt x="740" y="376"/>
                  </a:lnTo>
                  <a:lnTo>
                    <a:pt x="696" y="444"/>
                  </a:lnTo>
                  <a:lnTo>
                    <a:pt x="649" y="514"/>
                  </a:lnTo>
                  <a:lnTo>
                    <a:pt x="599" y="588"/>
                  </a:lnTo>
                  <a:lnTo>
                    <a:pt x="546" y="665"/>
                  </a:lnTo>
                  <a:lnTo>
                    <a:pt x="491" y="748"/>
                  </a:lnTo>
                  <a:lnTo>
                    <a:pt x="431" y="834"/>
                  </a:lnTo>
                  <a:lnTo>
                    <a:pt x="369" y="926"/>
                  </a:lnTo>
                  <a:lnTo>
                    <a:pt x="347" y="960"/>
                  </a:lnTo>
                  <a:lnTo>
                    <a:pt x="331" y="996"/>
                  </a:lnTo>
                  <a:lnTo>
                    <a:pt x="0" y="666"/>
                  </a:lnTo>
                  <a:lnTo>
                    <a:pt x="2" y="664"/>
                  </a:lnTo>
                  <a:lnTo>
                    <a:pt x="8" y="657"/>
                  </a:lnTo>
                  <a:lnTo>
                    <a:pt x="18" y="645"/>
                  </a:lnTo>
                  <a:lnTo>
                    <a:pt x="30" y="629"/>
                  </a:lnTo>
                  <a:lnTo>
                    <a:pt x="47" y="609"/>
                  </a:lnTo>
                  <a:lnTo>
                    <a:pt x="66" y="588"/>
                  </a:lnTo>
                  <a:lnTo>
                    <a:pt x="89" y="561"/>
                  </a:lnTo>
                  <a:lnTo>
                    <a:pt x="115" y="533"/>
                  </a:lnTo>
                  <a:lnTo>
                    <a:pt x="144" y="503"/>
                  </a:lnTo>
                  <a:lnTo>
                    <a:pt x="174" y="471"/>
                  </a:lnTo>
                  <a:lnTo>
                    <a:pt x="208" y="438"/>
                  </a:lnTo>
                  <a:lnTo>
                    <a:pt x="244" y="403"/>
                  </a:lnTo>
                  <a:lnTo>
                    <a:pt x="283" y="368"/>
                  </a:lnTo>
                  <a:lnTo>
                    <a:pt x="324" y="332"/>
                  </a:lnTo>
                  <a:lnTo>
                    <a:pt x="366" y="296"/>
                  </a:lnTo>
                  <a:lnTo>
                    <a:pt x="410" y="261"/>
                  </a:lnTo>
                  <a:lnTo>
                    <a:pt x="457" y="226"/>
                  </a:lnTo>
                  <a:lnTo>
                    <a:pt x="504" y="192"/>
                  </a:lnTo>
                  <a:lnTo>
                    <a:pt x="554" y="160"/>
                  </a:lnTo>
                  <a:lnTo>
                    <a:pt x="603" y="130"/>
                  </a:lnTo>
                  <a:lnTo>
                    <a:pt x="655" y="102"/>
                  </a:lnTo>
                  <a:lnTo>
                    <a:pt x="707" y="76"/>
                  </a:lnTo>
                  <a:lnTo>
                    <a:pt x="761" y="54"/>
                  </a:lnTo>
                  <a:lnTo>
                    <a:pt x="815" y="35"/>
                  </a:lnTo>
                  <a:lnTo>
                    <a:pt x="870" y="19"/>
                  </a:lnTo>
                  <a:lnTo>
                    <a:pt x="925" y="7"/>
                  </a:lnTo>
                  <a:lnTo>
                    <a:pt x="980"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latin typeface="Arial" panose="020B0604020202020204" pitchFamily="34" charset="0"/>
                <a:ea typeface="Arial" panose="020B0604020202020204" pitchFamily="34" charset="0"/>
                <a:sym typeface="Arial" panose="020B0604020202020204" pitchFamily="34" charset="0"/>
              </a:endParaRPr>
            </a:p>
          </p:txBody>
        </p:sp>
        <p:sp>
          <p:nvSpPr>
            <p:cNvPr id="28" name="Freeform 1274"/>
            <p:cNvSpPr/>
            <p:nvPr/>
          </p:nvSpPr>
          <p:spPr bwMode="auto">
            <a:xfrm>
              <a:off x="6354" y="5106"/>
              <a:ext cx="498" cy="489"/>
            </a:xfrm>
            <a:custGeom>
              <a:avLst/>
              <a:gdLst>
                <a:gd name="T0" fmla="*/ 998 w 998"/>
                <a:gd name="T1" fmla="*/ 0 h 979"/>
                <a:gd name="T2" fmla="*/ 990 w 998"/>
                <a:gd name="T3" fmla="*/ 55 h 979"/>
                <a:gd name="T4" fmla="*/ 978 w 998"/>
                <a:gd name="T5" fmla="*/ 111 h 979"/>
                <a:gd name="T6" fmla="*/ 963 w 998"/>
                <a:gd name="T7" fmla="*/ 165 h 979"/>
                <a:gd name="T8" fmla="*/ 943 w 998"/>
                <a:gd name="T9" fmla="*/ 220 h 979"/>
                <a:gd name="T10" fmla="*/ 920 w 998"/>
                <a:gd name="T11" fmla="*/ 273 h 979"/>
                <a:gd name="T12" fmla="*/ 895 w 998"/>
                <a:gd name="T13" fmla="*/ 326 h 979"/>
                <a:gd name="T14" fmla="*/ 867 w 998"/>
                <a:gd name="T15" fmla="*/ 377 h 979"/>
                <a:gd name="T16" fmla="*/ 837 w 998"/>
                <a:gd name="T17" fmla="*/ 427 h 979"/>
                <a:gd name="T18" fmla="*/ 804 w 998"/>
                <a:gd name="T19" fmla="*/ 477 h 979"/>
                <a:gd name="T20" fmla="*/ 770 w 998"/>
                <a:gd name="T21" fmla="*/ 524 h 979"/>
                <a:gd name="T22" fmla="*/ 736 w 998"/>
                <a:gd name="T23" fmla="*/ 570 h 979"/>
                <a:gd name="T24" fmla="*/ 700 w 998"/>
                <a:gd name="T25" fmla="*/ 614 h 979"/>
                <a:gd name="T26" fmla="*/ 665 w 998"/>
                <a:gd name="T27" fmla="*/ 657 h 979"/>
                <a:gd name="T28" fmla="*/ 629 w 998"/>
                <a:gd name="T29" fmla="*/ 698 h 979"/>
                <a:gd name="T30" fmla="*/ 594 w 998"/>
                <a:gd name="T31" fmla="*/ 736 h 979"/>
                <a:gd name="T32" fmla="*/ 559 w 998"/>
                <a:gd name="T33" fmla="*/ 771 h 979"/>
                <a:gd name="T34" fmla="*/ 525 w 998"/>
                <a:gd name="T35" fmla="*/ 805 h 979"/>
                <a:gd name="T36" fmla="*/ 494 w 998"/>
                <a:gd name="T37" fmla="*/ 837 h 979"/>
                <a:gd name="T38" fmla="*/ 463 w 998"/>
                <a:gd name="T39" fmla="*/ 866 h 979"/>
                <a:gd name="T40" fmla="*/ 434 w 998"/>
                <a:gd name="T41" fmla="*/ 891 h 979"/>
                <a:gd name="T42" fmla="*/ 409 w 998"/>
                <a:gd name="T43" fmla="*/ 914 h 979"/>
                <a:gd name="T44" fmla="*/ 386 w 998"/>
                <a:gd name="T45" fmla="*/ 933 h 979"/>
                <a:gd name="T46" fmla="*/ 367 w 998"/>
                <a:gd name="T47" fmla="*/ 949 h 979"/>
                <a:gd name="T48" fmla="*/ 351 w 998"/>
                <a:gd name="T49" fmla="*/ 962 h 979"/>
                <a:gd name="T50" fmla="*/ 340 w 998"/>
                <a:gd name="T51" fmla="*/ 972 h 979"/>
                <a:gd name="T52" fmla="*/ 333 w 998"/>
                <a:gd name="T53" fmla="*/ 978 h 979"/>
                <a:gd name="T54" fmla="*/ 330 w 998"/>
                <a:gd name="T55" fmla="*/ 979 h 979"/>
                <a:gd name="T56" fmla="*/ 0 w 998"/>
                <a:gd name="T57" fmla="*/ 649 h 979"/>
                <a:gd name="T58" fmla="*/ 35 w 998"/>
                <a:gd name="T59" fmla="*/ 633 h 979"/>
                <a:gd name="T60" fmla="*/ 70 w 998"/>
                <a:gd name="T61" fmla="*/ 612 h 979"/>
                <a:gd name="T62" fmla="*/ 161 w 998"/>
                <a:gd name="T63" fmla="*/ 549 h 979"/>
                <a:gd name="T64" fmla="*/ 248 w 998"/>
                <a:gd name="T65" fmla="*/ 490 h 979"/>
                <a:gd name="T66" fmla="*/ 330 w 998"/>
                <a:gd name="T67" fmla="*/ 433 h 979"/>
                <a:gd name="T68" fmla="*/ 409 w 998"/>
                <a:gd name="T69" fmla="*/ 381 h 979"/>
                <a:gd name="T70" fmla="*/ 483 w 998"/>
                <a:gd name="T71" fmla="*/ 332 h 979"/>
                <a:gd name="T72" fmla="*/ 553 w 998"/>
                <a:gd name="T73" fmla="*/ 285 h 979"/>
                <a:gd name="T74" fmla="*/ 619 w 998"/>
                <a:gd name="T75" fmla="*/ 241 h 979"/>
                <a:gd name="T76" fmla="*/ 682 w 998"/>
                <a:gd name="T77" fmla="*/ 200 h 979"/>
                <a:gd name="T78" fmla="*/ 743 w 998"/>
                <a:gd name="T79" fmla="*/ 162 h 979"/>
                <a:gd name="T80" fmla="*/ 799 w 998"/>
                <a:gd name="T81" fmla="*/ 125 h 979"/>
                <a:gd name="T82" fmla="*/ 853 w 998"/>
                <a:gd name="T83" fmla="*/ 92 h 979"/>
                <a:gd name="T84" fmla="*/ 903 w 998"/>
                <a:gd name="T85" fmla="*/ 59 h 979"/>
                <a:gd name="T86" fmla="*/ 952 w 998"/>
                <a:gd name="T87" fmla="*/ 29 h 979"/>
                <a:gd name="T88" fmla="*/ 998 w 998"/>
                <a:gd name="T89" fmla="*/ 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8" h="979">
                  <a:moveTo>
                    <a:pt x="998" y="0"/>
                  </a:moveTo>
                  <a:lnTo>
                    <a:pt x="990" y="55"/>
                  </a:lnTo>
                  <a:lnTo>
                    <a:pt x="978" y="111"/>
                  </a:lnTo>
                  <a:lnTo>
                    <a:pt x="963" y="165"/>
                  </a:lnTo>
                  <a:lnTo>
                    <a:pt x="943" y="220"/>
                  </a:lnTo>
                  <a:lnTo>
                    <a:pt x="920" y="273"/>
                  </a:lnTo>
                  <a:lnTo>
                    <a:pt x="895" y="326"/>
                  </a:lnTo>
                  <a:lnTo>
                    <a:pt x="867" y="377"/>
                  </a:lnTo>
                  <a:lnTo>
                    <a:pt x="837" y="427"/>
                  </a:lnTo>
                  <a:lnTo>
                    <a:pt x="804" y="477"/>
                  </a:lnTo>
                  <a:lnTo>
                    <a:pt x="770" y="524"/>
                  </a:lnTo>
                  <a:lnTo>
                    <a:pt x="736" y="570"/>
                  </a:lnTo>
                  <a:lnTo>
                    <a:pt x="700" y="614"/>
                  </a:lnTo>
                  <a:lnTo>
                    <a:pt x="665" y="657"/>
                  </a:lnTo>
                  <a:lnTo>
                    <a:pt x="629" y="698"/>
                  </a:lnTo>
                  <a:lnTo>
                    <a:pt x="594" y="736"/>
                  </a:lnTo>
                  <a:lnTo>
                    <a:pt x="559" y="771"/>
                  </a:lnTo>
                  <a:lnTo>
                    <a:pt x="525" y="805"/>
                  </a:lnTo>
                  <a:lnTo>
                    <a:pt x="494" y="837"/>
                  </a:lnTo>
                  <a:lnTo>
                    <a:pt x="463" y="866"/>
                  </a:lnTo>
                  <a:lnTo>
                    <a:pt x="434" y="891"/>
                  </a:lnTo>
                  <a:lnTo>
                    <a:pt x="409" y="914"/>
                  </a:lnTo>
                  <a:lnTo>
                    <a:pt x="386" y="933"/>
                  </a:lnTo>
                  <a:lnTo>
                    <a:pt x="367" y="949"/>
                  </a:lnTo>
                  <a:lnTo>
                    <a:pt x="351" y="962"/>
                  </a:lnTo>
                  <a:lnTo>
                    <a:pt x="340" y="972"/>
                  </a:lnTo>
                  <a:lnTo>
                    <a:pt x="333" y="978"/>
                  </a:lnTo>
                  <a:lnTo>
                    <a:pt x="330" y="979"/>
                  </a:lnTo>
                  <a:lnTo>
                    <a:pt x="0" y="649"/>
                  </a:lnTo>
                  <a:lnTo>
                    <a:pt x="35" y="633"/>
                  </a:lnTo>
                  <a:lnTo>
                    <a:pt x="70" y="612"/>
                  </a:lnTo>
                  <a:lnTo>
                    <a:pt x="161" y="549"/>
                  </a:lnTo>
                  <a:lnTo>
                    <a:pt x="248" y="490"/>
                  </a:lnTo>
                  <a:lnTo>
                    <a:pt x="330" y="433"/>
                  </a:lnTo>
                  <a:lnTo>
                    <a:pt x="409" y="381"/>
                  </a:lnTo>
                  <a:lnTo>
                    <a:pt x="483" y="332"/>
                  </a:lnTo>
                  <a:lnTo>
                    <a:pt x="553" y="285"/>
                  </a:lnTo>
                  <a:lnTo>
                    <a:pt x="619" y="241"/>
                  </a:lnTo>
                  <a:lnTo>
                    <a:pt x="682" y="200"/>
                  </a:lnTo>
                  <a:lnTo>
                    <a:pt x="743" y="162"/>
                  </a:lnTo>
                  <a:lnTo>
                    <a:pt x="799" y="125"/>
                  </a:lnTo>
                  <a:lnTo>
                    <a:pt x="853" y="92"/>
                  </a:lnTo>
                  <a:lnTo>
                    <a:pt x="903" y="59"/>
                  </a:lnTo>
                  <a:lnTo>
                    <a:pt x="952" y="29"/>
                  </a:lnTo>
                  <a:lnTo>
                    <a:pt x="998"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latin typeface="Arial" panose="020B0604020202020204" pitchFamily="34" charset="0"/>
                <a:ea typeface="Arial" panose="020B0604020202020204" pitchFamily="34" charset="0"/>
                <a:sym typeface="Arial" panose="020B0604020202020204" pitchFamily="34" charset="0"/>
              </a:endParaRPr>
            </a:p>
          </p:txBody>
        </p:sp>
        <p:sp>
          <p:nvSpPr>
            <p:cNvPr id="29" name="Freeform 1275"/>
            <p:cNvSpPr/>
            <p:nvPr/>
          </p:nvSpPr>
          <p:spPr bwMode="auto">
            <a:xfrm>
              <a:off x="5516" y="4987"/>
              <a:ext cx="618" cy="618"/>
            </a:xfrm>
            <a:custGeom>
              <a:avLst/>
              <a:gdLst>
                <a:gd name="T0" fmla="*/ 496 w 1237"/>
                <a:gd name="T1" fmla="*/ 0 h 1235"/>
                <a:gd name="T2" fmla="*/ 532 w 1237"/>
                <a:gd name="T3" fmla="*/ 36 h 1235"/>
                <a:gd name="T4" fmla="*/ 502 w 1237"/>
                <a:gd name="T5" fmla="*/ 104 h 1235"/>
                <a:gd name="T6" fmla="*/ 474 w 1237"/>
                <a:gd name="T7" fmla="*/ 173 h 1235"/>
                <a:gd name="T8" fmla="*/ 447 w 1237"/>
                <a:gd name="T9" fmla="*/ 248 h 1235"/>
                <a:gd name="T10" fmla="*/ 423 w 1237"/>
                <a:gd name="T11" fmla="*/ 324 h 1235"/>
                <a:gd name="T12" fmla="*/ 403 w 1237"/>
                <a:gd name="T13" fmla="*/ 401 h 1235"/>
                <a:gd name="T14" fmla="*/ 375 w 1237"/>
                <a:gd name="T15" fmla="*/ 522 h 1235"/>
                <a:gd name="T16" fmla="*/ 353 w 1237"/>
                <a:gd name="T17" fmla="*/ 644 h 1235"/>
                <a:gd name="T18" fmla="*/ 335 w 1237"/>
                <a:gd name="T19" fmla="*/ 767 h 1235"/>
                <a:gd name="T20" fmla="*/ 323 w 1237"/>
                <a:gd name="T21" fmla="*/ 890 h 1235"/>
                <a:gd name="T22" fmla="*/ 320 w 1237"/>
                <a:gd name="T23" fmla="*/ 915 h 1235"/>
                <a:gd name="T24" fmla="*/ 423 w 1237"/>
                <a:gd name="T25" fmla="*/ 906 h 1235"/>
                <a:gd name="T26" fmla="*/ 526 w 1237"/>
                <a:gd name="T27" fmla="*/ 893 h 1235"/>
                <a:gd name="T28" fmla="*/ 647 w 1237"/>
                <a:gd name="T29" fmla="*/ 874 h 1235"/>
                <a:gd name="T30" fmla="*/ 766 w 1237"/>
                <a:gd name="T31" fmla="*/ 849 h 1235"/>
                <a:gd name="T32" fmla="*/ 885 w 1237"/>
                <a:gd name="T33" fmla="*/ 820 h 1235"/>
                <a:gd name="T34" fmla="*/ 1002 w 1237"/>
                <a:gd name="T35" fmla="*/ 784 h 1235"/>
                <a:gd name="T36" fmla="*/ 1060 w 1237"/>
                <a:gd name="T37" fmla="*/ 763 h 1235"/>
                <a:gd name="T38" fmla="*/ 1117 w 1237"/>
                <a:gd name="T39" fmla="*/ 740 h 1235"/>
                <a:gd name="T40" fmla="*/ 1173 w 1237"/>
                <a:gd name="T41" fmla="*/ 717 h 1235"/>
                <a:gd name="T42" fmla="*/ 1200 w 1237"/>
                <a:gd name="T43" fmla="*/ 704 h 1235"/>
                <a:gd name="T44" fmla="*/ 1237 w 1237"/>
                <a:gd name="T45" fmla="*/ 740 h 1235"/>
                <a:gd name="T46" fmla="*/ 1194 w 1237"/>
                <a:gd name="T47" fmla="*/ 797 h 1235"/>
                <a:gd name="T48" fmla="*/ 1147 w 1237"/>
                <a:gd name="T49" fmla="*/ 851 h 1235"/>
                <a:gd name="T50" fmla="*/ 1095 w 1237"/>
                <a:gd name="T51" fmla="*/ 901 h 1235"/>
                <a:gd name="T52" fmla="*/ 1041 w 1237"/>
                <a:gd name="T53" fmla="*/ 947 h 1235"/>
                <a:gd name="T54" fmla="*/ 983 w 1237"/>
                <a:gd name="T55" fmla="*/ 989 h 1235"/>
                <a:gd name="T56" fmla="*/ 922 w 1237"/>
                <a:gd name="T57" fmla="*/ 1027 h 1235"/>
                <a:gd name="T58" fmla="*/ 858 w 1237"/>
                <a:gd name="T59" fmla="*/ 1062 h 1235"/>
                <a:gd name="T60" fmla="*/ 794 w 1237"/>
                <a:gd name="T61" fmla="*/ 1094 h 1235"/>
                <a:gd name="T62" fmla="*/ 728 w 1237"/>
                <a:gd name="T63" fmla="*/ 1123 h 1235"/>
                <a:gd name="T64" fmla="*/ 661 w 1237"/>
                <a:gd name="T65" fmla="*/ 1147 h 1235"/>
                <a:gd name="T66" fmla="*/ 594 w 1237"/>
                <a:gd name="T67" fmla="*/ 1169 h 1235"/>
                <a:gd name="T68" fmla="*/ 491 w 1237"/>
                <a:gd name="T69" fmla="*/ 1196 h 1235"/>
                <a:gd name="T70" fmla="*/ 386 w 1237"/>
                <a:gd name="T71" fmla="*/ 1217 h 1235"/>
                <a:gd name="T72" fmla="*/ 280 w 1237"/>
                <a:gd name="T73" fmla="*/ 1229 h 1235"/>
                <a:gd name="T74" fmla="*/ 174 w 1237"/>
                <a:gd name="T75" fmla="*/ 1235 h 1235"/>
                <a:gd name="T76" fmla="*/ 151 w 1237"/>
                <a:gd name="T77" fmla="*/ 1235 h 1235"/>
                <a:gd name="T78" fmla="*/ 128 w 1237"/>
                <a:gd name="T79" fmla="*/ 1233 h 1235"/>
                <a:gd name="T80" fmla="*/ 106 w 1237"/>
                <a:gd name="T81" fmla="*/ 1228 h 1235"/>
                <a:gd name="T82" fmla="*/ 80 w 1237"/>
                <a:gd name="T83" fmla="*/ 1217 h 1235"/>
                <a:gd name="T84" fmla="*/ 57 w 1237"/>
                <a:gd name="T85" fmla="*/ 1201 h 1235"/>
                <a:gd name="T86" fmla="*/ 36 w 1237"/>
                <a:gd name="T87" fmla="*/ 1182 h 1235"/>
                <a:gd name="T88" fmla="*/ 21 w 1237"/>
                <a:gd name="T89" fmla="*/ 1159 h 1235"/>
                <a:gd name="T90" fmla="*/ 8 w 1237"/>
                <a:gd name="T91" fmla="*/ 1134 h 1235"/>
                <a:gd name="T92" fmla="*/ 1 w 1237"/>
                <a:gd name="T93" fmla="*/ 1106 h 1235"/>
                <a:gd name="T94" fmla="*/ 0 w 1237"/>
                <a:gd name="T95" fmla="*/ 1073 h 1235"/>
                <a:gd name="T96" fmla="*/ 0 w 1237"/>
                <a:gd name="T97" fmla="*/ 1041 h 1235"/>
                <a:gd name="T98" fmla="*/ 6 w 1237"/>
                <a:gd name="T99" fmla="*/ 947 h 1235"/>
                <a:gd name="T100" fmla="*/ 18 w 1237"/>
                <a:gd name="T101" fmla="*/ 855 h 1235"/>
                <a:gd name="T102" fmla="*/ 35 w 1237"/>
                <a:gd name="T103" fmla="*/ 762 h 1235"/>
                <a:gd name="T104" fmla="*/ 57 w 1237"/>
                <a:gd name="T105" fmla="*/ 671 h 1235"/>
                <a:gd name="T106" fmla="*/ 85 w 1237"/>
                <a:gd name="T107" fmla="*/ 582 h 1235"/>
                <a:gd name="T108" fmla="*/ 115 w 1237"/>
                <a:gd name="T109" fmla="*/ 501 h 1235"/>
                <a:gd name="T110" fmla="*/ 150 w 1237"/>
                <a:gd name="T111" fmla="*/ 421 h 1235"/>
                <a:gd name="T112" fmla="*/ 190 w 1237"/>
                <a:gd name="T113" fmla="*/ 345 h 1235"/>
                <a:gd name="T114" fmla="*/ 235 w 1237"/>
                <a:gd name="T115" fmla="*/ 270 h 1235"/>
                <a:gd name="T116" fmla="*/ 285 w 1237"/>
                <a:gd name="T117" fmla="*/ 200 h 1235"/>
                <a:gd name="T118" fmla="*/ 331 w 1237"/>
                <a:gd name="T119" fmla="*/ 144 h 1235"/>
                <a:gd name="T120" fmla="*/ 382 w 1237"/>
                <a:gd name="T121" fmla="*/ 92 h 1235"/>
                <a:gd name="T122" fmla="*/ 438 w 1237"/>
                <a:gd name="T123" fmla="*/ 44 h 1235"/>
                <a:gd name="T124" fmla="*/ 496 w 1237"/>
                <a:gd name="T125"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7" h="1235">
                  <a:moveTo>
                    <a:pt x="496" y="0"/>
                  </a:moveTo>
                  <a:lnTo>
                    <a:pt x="532" y="36"/>
                  </a:lnTo>
                  <a:lnTo>
                    <a:pt x="502" y="104"/>
                  </a:lnTo>
                  <a:lnTo>
                    <a:pt x="474" y="173"/>
                  </a:lnTo>
                  <a:lnTo>
                    <a:pt x="447" y="248"/>
                  </a:lnTo>
                  <a:lnTo>
                    <a:pt x="423" y="324"/>
                  </a:lnTo>
                  <a:lnTo>
                    <a:pt x="403" y="401"/>
                  </a:lnTo>
                  <a:lnTo>
                    <a:pt x="375" y="522"/>
                  </a:lnTo>
                  <a:lnTo>
                    <a:pt x="353" y="644"/>
                  </a:lnTo>
                  <a:lnTo>
                    <a:pt x="335" y="767"/>
                  </a:lnTo>
                  <a:lnTo>
                    <a:pt x="323" y="890"/>
                  </a:lnTo>
                  <a:lnTo>
                    <a:pt x="320" y="915"/>
                  </a:lnTo>
                  <a:lnTo>
                    <a:pt x="423" y="906"/>
                  </a:lnTo>
                  <a:lnTo>
                    <a:pt x="526" y="893"/>
                  </a:lnTo>
                  <a:lnTo>
                    <a:pt x="647" y="874"/>
                  </a:lnTo>
                  <a:lnTo>
                    <a:pt x="766" y="849"/>
                  </a:lnTo>
                  <a:lnTo>
                    <a:pt x="885" y="820"/>
                  </a:lnTo>
                  <a:lnTo>
                    <a:pt x="1002" y="784"/>
                  </a:lnTo>
                  <a:lnTo>
                    <a:pt x="1060" y="763"/>
                  </a:lnTo>
                  <a:lnTo>
                    <a:pt x="1117" y="740"/>
                  </a:lnTo>
                  <a:lnTo>
                    <a:pt x="1173" y="717"/>
                  </a:lnTo>
                  <a:lnTo>
                    <a:pt x="1200" y="704"/>
                  </a:lnTo>
                  <a:lnTo>
                    <a:pt x="1237" y="740"/>
                  </a:lnTo>
                  <a:lnTo>
                    <a:pt x="1194" y="797"/>
                  </a:lnTo>
                  <a:lnTo>
                    <a:pt x="1147" y="851"/>
                  </a:lnTo>
                  <a:lnTo>
                    <a:pt x="1095" y="901"/>
                  </a:lnTo>
                  <a:lnTo>
                    <a:pt x="1041" y="947"/>
                  </a:lnTo>
                  <a:lnTo>
                    <a:pt x="983" y="989"/>
                  </a:lnTo>
                  <a:lnTo>
                    <a:pt x="922" y="1027"/>
                  </a:lnTo>
                  <a:lnTo>
                    <a:pt x="858" y="1062"/>
                  </a:lnTo>
                  <a:lnTo>
                    <a:pt x="794" y="1094"/>
                  </a:lnTo>
                  <a:lnTo>
                    <a:pt x="728" y="1123"/>
                  </a:lnTo>
                  <a:lnTo>
                    <a:pt x="661" y="1147"/>
                  </a:lnTo>
                  <a:lnTo>
                    <a:pt x="594" y="1169"/>
                  </a:lnTo>
                  <a:lnTo>
                    <a:pt x="491" y="1196"/>
                  </a:lnTo>
                  <a:lnTo>
                    <a:pt x="386" y="1217"/>
                  </a:lnTo>
                  <a:lnTo>
                    <a:pt x="280" y="1229"/>
                  </a:lnTo>
                  <a:lnTo>
                    <a:pt x="174" y="1235"/>
                  </a:lnTo>
                  <a:lnTo>
                    <a:pt x="151" y="1235"/>
                  </a:lnTo>
                  <a:lnTo>
                    <a:pt x="128" y="1233"/>
                  </a:lnTo>
                  <a:lnTo>
                    <a:pt x="106" y="1228"/>
                  </a:lnTo>
                  <a:lnTo>
                    <a:pt x="80" y="1217"/>
                  </a:lnTo>
                  <a:lnTo>
                    <a:pt x="57" y="1201"/>
                  </a:lnTo>
                  <a:lnTo>
                    <a:pt x="36" y="1182"/>
                  </a:lnTo>
                  <a:lnTo>
                    <a:pt x="21" y="1159"/>
                  </a:lnTo>
                  <a:lnTo>
                    <a:pt x="8" y="1134"/>
                  </a:lnTo>
                  <a:lnTo>
                    <a:pt x="1" y="1106"/>
                  </a:lnTo>
                  <a:lnTo>
                    <a:pt x="0" y="1073"/>
                  </a:lnTo>
                  <a:lnTo>
                    <a:pt x="0" y="1041"/>
                  </a:lnTo>
                  <a:lnTo>
                    <a:pt x="6" y="947"/>
                  </a:lnTo>
                  <a:lnTo>
                    <a:pt x="18" y="855"/>
                  </a:lnTo>
                  <a:lnTo>
                    <a:pt x="35" y="762"/>
                  </a:lnTo>
                  <a:lnTo>
                    <a:pt x="57" y="671"/>
                  </a:lnTo>
                  <a:lnTo>
                    <a:pt x="85" y="582"/>
                  </a:lnTo>
                  <a:lnTo>
                    <a:pt x="115" y="501"/>
                  </a:lnTo>
                  <a:lnTo>
                    <a:pt x="150" y="421"/>
                  </a:lnTo>
                  <a:lnTo>
                    <a:pt x="190" y="345"/>
                  </a:lnTo>
                  <a:lnTo>
                    <a:pt x="235" y="270"/>
                  </a:lnTo>
                  <a:lnTo>
                    <a:pt x="285" y="200"/>
                  </a:lnTo>
                  <a:lnTo>
                    <a:pt x="331" y="144"/>
                  </a:lnTo>
                  <a:lnTo>
                    <a:pt x="382" y="92"/>
                  </a:lnTo>
                  <a:lnTo>
                    <a:pt x="438" y="44"/>
                  </a:lnTo>
                  <a:lnTo>
                    <a:pt x="496"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latin typeface="Arial" panose="020B0604020202020204" pitchFamily="34" charset="0"/>
                <a:ea typeface="Arial" panose="020B0604020202020204" pitchFamily="34" charset="0"/>
                <a:sym typeface="Arial" panose="020B0604020202020204" pitchFamily="34" charset="0"/>
              </a:endParaRPr>
            </a:p>
          </p:txBody>
        </p:sp>
        <p:sp>
          <p:nvSpPr>
            <p:cNvPr id="30" name="Freeform 1276"/>
            <p:cNvSpPr>
              <a:spLocks noEditPoints="1"/>
            </p:cNvSpPr>
            <p:nvPr/>
          </p:nvSpPr>
          <p:spPr bwMode="auto">
            <a:xfrm>
              <a:off x="5766" y="3626"/>
              <a:ext cx="1731" cy="1729"/>
            </a:xfrm>
            <a:custGeom>
              <a:avLst/>
              <a:gdLst>
                <a:gd name="T0" fmla="*/ 1977 w 3461"/>
                <a:gd name="T1" fmla="*/ 939 h 3456"/>
                <a:gd name="T2" fmla="*/ 1837 w 3461"/>
                <a:gd name="T3" fmla="*/ 996 h 3456"/>
                <a:gd name="T4" fmla="*/ 1719 w 3461"/>
                <a:gd name="T5" fmla="*/ 1101 h 3456"/>
                <a:gd name="T6" fmla="*/ 1646 w 3461"/>
                <a:gd name="T7" fmla="*/ 1235 h 3456"/>
                <a:gd name="T8" fmla="*/ 1621 w 3461"/>
                <a:gd name="T9" fmla="*/ 1382 h 3456"/>
                <a:gd name="T10" fmla="*/ 1646 w 3461"/>
                <a:gd name="T11" fmla="*/ 1529 h 3456"/>
                <a:gd name="T12" fmla="*/ 1719 w 3461"/>
                <a:gd name="T13" fmla="*/ 1665 h 3456"/>
                <a:gd name="T14" fmla="*/ 1837 w 3461"/>
                <a:gd name="T15" fmla="*/ 1770 h 3456"/>
                <a:gd name="T16" fmla="*/ 1977 w 3461"/>
                <a:gd name="T17" fmla="*/ 1826 h 3456"/>
                <a:gd name="T18" fmla="*/ 2127 w 3461"/>
                <a:gd name="T19" fmla="*/ 1835 h 3456"/>
                <a:gd name="T20" fmla="*/ 2270 w 3461"/>
                <a:gd name="T21" fmla="*/ 1794 h 3456"/>
                <a:gd name="T22" fmla="*/ 2399 w 3461"/>
                <a:gd name="T23" fmla="*/ 1705 h 3456"/>
                <a:gd name="T24" fmla="*/ 2488 w 3461"/>
                <a:gd name="T25" fmla="*/ 1577 h 3456"/>
                <a:gd name="T26" fmla="*/ 2529 w 3461"/>
                <a:gd name="T27" fmla="*/ 1433 h 3456"/>
                <a:gd name="T28" fmla="*/ 2521 w 3461"/>
                <a:gd name="T29" fmla="*/ 1283 h 3456"/>
                <a:gd name="T30" fmla="*/ 2464 w 3461"/>
                <a:gd name="T31" fmla="*/ 1143 h 3456"/>
                <a:gd name="T32" fmla="*/ 2359 w 3461"/>
                <a:gd name="T33" fmla="*/ 1026 h 3456"/>
                <a:gd name="T34" fmla="*/ 2225 w 3461"/>
                <a:gd name="T35" fmla="*/ 952 h 3456"/>
                <a:gd name="T36" fmla="*/ 2076 w 3461"/>
                <a:gd name="T37" fmla="*/ 928 h 3456"/>
                <a:gd name="T38" fmla="*/ 3351 w 3461"/>
                <a:gd name="T39" fmla="*/ 2 h 3456"/>
                <a:gd name="T40" fmla="*/ 3421 w 3461"/>
                <a:gd name="T41" fmla="*/ 40 h 3456"/>
                <a:gd name="T42" fmla="*/ 3459 w 3461"/>
                <a:gd name="T43" fmla="*/ 111 h 3456"/>
                <a:gd name="T44" fmla="*/ 3457 w 3461"/>
                <a:gd name="T45" fmla="*/ 256 h 3456"/>
                <a:gd name="T46" fmla="*/ 3444 w 3461"/>
                <a:gd name="T47" fmla="*/ 471 h 3456"/>
                <a:gd name="T48" fmla="*/ 3416 w 3461"/>
                <a:gd name="T49" fmla="*/ 722 h 3456"/>
                <a:gd name="T50" fmla="*/ 3372 w 3461"/>
                <a:gd name="T51" fmla="*/ 997 h 3456"/>
                <a:gd name="T52" fmla="*/ 3304 w 3461"/>
                <a:gd name="T53" fmla="*/ 1283 h 3456"/>
                <a:gd name="T54" fmla="*/ 3210 w 3461"/>
                <a:gd name="T55" fmla="*/ 1569 h 3456"/>
                <a:gd name="T56" fmla="*/ 3083 w 3461"/>
                <a:gd name="T57" fmla="*/ 1845 h 3456"/>
                <a:gd name="T58" fmla="*/ 2922 w 3461"/>
                <a:gd name="T59" fmla="*/ 2094 h 3456"/>
                <a:gd name="T60" fmla="*/ 2738 w 3461"/>
                <a:gd name="T61" fmla="*/ 2296 h 3456"/>
                <a:gd name="T62" fmla="*/ 2592 w 3461"/>
                <a:gd name="T63" fmla="*/ 2431 h 3456"/>
                <a:gd name="T64" fmla="*/ 2457 w 3461"/>
                <a:gd name="T65" fmla="*/ 2538 h 3456"/>
                <a:gd name="T66" fmla="*/ 2318 w 3461"/>
                <a:gd name="T67" fmla="*/ 2635 h 3456"/>
                <a:gd name="T68" fmla="*/ 2156 w 3461"/>
                <a:gd name="T69" fmla="*/ 2738 h 3456"/>
                <a:gd name="T70" fmla="*/ 2003 w 3461"/>
                <a:gd name="T71" fmla="*/ 2833 h 3456"/>
                <a:gd name="T72" fmla="*/ 1849 w 3461"/>
                <a:gd name="T73" fmla="*/ 2931 h 3456"/>
                <a:gd name="T74" fmla="*/ 1665 w 3461"/>
                <a:gd name="T75" fmla="*/ 3049 h 3456"/>
                <a:gd name="T76" fmla="*/ 1449 w 3461"/>
                <a:gd name="T77" fmla="*/ 3193 h 3456"/>
                <a:gd name="T78" fmla="*/ 1193 w 3461"/>
                <a:gd name="T79" fmla="*/ 3366 h 3456"/>
                <a:gd name="T80" fmla="*/ 1048 w 3461"/>
                <a:gd name="T81" fmla="*/ 3453 h 3456"/>
                <a:gd name="T82" fmla="*/ 969 w 3461"/>
                <a:gd name="T83" fmla="*/ 3445 h 3456"/>
                <a:gd name="T84" fmla="*/ 40 w 3461"/>
                <a:gd name="T85" fmla="*/ 2534 h 3456"/>
                <a:gd name="T86" fmla="*/ 3 w 3461"/>
                <a:gd name="T87" fmla="*/ 2463 h 3456"/>
                <a:gd name="T88" fmla="*/ 11 w 3461"/>
                <a:gd name="T89" fmla="*/ 2383 h 3456"/>
                <a:gd name="T90" fmla="*/ 152 w 3461"/>
                <a:gd name="T91" fmla="*/ 2175 h 3456"/>
                <a:gd name="T92" fmla="*/ 315 w 3461"/>
                <a:gd name="T93" fmla="*/ 1934 h 3456"/>
                <a:gd name="T94" fmla="*/ 449 w 3461"/>
                <a:gd name="T95" fmla="*/ 1729 h 3456"/>
                <a:gd name="T96" fmla="*/ 560 w 3461"/>
                <a:gd name="T97" fmla="*/ 1556 h 3456"/>
                <a:gd name="T98" fmla="*/ 653 w 3461"/>
                <a:gd name="T99" fmla="*/ 1409 h 3456"/>
                <a:gd name="T100" fmla="*/ 755 w 3461"/>
                <a:gd name="T101" fmla="*/ 1246 h 3456"/>
                <a:gd name="T102" fmla="*/ 855 w 3461"/>
                <a:gd name="T103" fmla="*/ 1094 h 3456"/>
                <a:gd name="T104" fmla="*/ 953 w 3461"/>
                <a:gd name="T105" fmla="*/ 957 h 3456"/>
                <a:gd name="T106" fmla="*/ 1068 w 3461"/>
                <a:gd name="T107" fmla="*/ 822 h 3456"/>
                <a:gd name="T108" fmla="*/ 1215 w 3461"/>
                <a:gd name="T109" fmla="*/ 667 h 3456"/>
                <a:gd name="T110" fmla="*/ 1442 w 3461"/>
                <a:gd name="T111" fmla="*/ 480 h 3456"/>
                <a:gd name="T112" fmla="*/ 1704 w 3461"/>
                <a:gd name="T113" fmla="*/ 332 h 3456"/>
                <a:gd name="T114" fmla="*/ 1983 w 3461"/>
                <a:gd name="T115" fmla="*/ 217 h 3456"/>
                <a:gd name="T116" fmla="*/ 2272 w 3461"/>
                <a:gd name="T117" fmla="*/ 131 h 3456"/>
                <a:gd name="T118" fmla="*/ 2556 w 3461"/>
                <a:gd name="T119" fmla="*/ 72 h 3456"/>
                <a:gd name="T120" fmla="*/ 2824 w 3461"/>
                <a:gd name="T121" fmla="*/ 34 h 3456"/>
                <a:gd name="T122" fmla="*/ 3065 w 3461"/>
                <a:gd name="T123" fmla="*/ 11 h 3456"/>
                <a:gd name="T124" fmla="*/ 3265 w 3461"/>
                <a:gd name="T125" fmla="*/ 1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61" h="3456">
                  <a:moveTo>
                    <a:pt x="2076" y="928"/>
                  </a:moveTo>
                  <a:lnTo>
                    <a:pt x="2026" y="931"/>
                  </a:lnTo>
                  <a:lnTo>
                    <a:pt x="1977" y="939"/>
                  </a:lnTo>
                  <a:lnTo>
                    <a:pt x="1928" y="952"/>
                  </a:lnTo>
                  <a:lnTo>
                    <a:pt x="1881" y="972"/>
                  </a:lnTo>
                  <a:lnTo>
                    <a:pt x="1837" y="996"/>
                  </a:lnTo>
                  <a:lnTo>
                    <a:pt x="1794" y="1026"/>
                  </a:lnTo>
                  <a:lnTo>
                    <a:pt x="1754" y="1061"/>
                  </a:lnTo>
                  <a:lnTo>
                    <a:pt x="1719" y="1101"/>
                  </a:lnTo>
                  <a:lnTo>
                    <a:pt x="1689" y="1143"/>
                  </a:lnTo>
                  <a:lnTo>
                    <a:pt x="1665" y="1188"/>
                  </a:lnTo>
                  <a:lnTo>
                    <a:pt x="1646" y="1235"/>
                  </a:lnTo>
                  <a:lnTo>
                    <a:pt x="1632" y="1283"/>
                  </a:lnTo>
                  <a:lnTo>
                    <a:pt x="1624" y="1333"/>
                  </a:lnTo>
                  <a:lnTo>
                    <a:pt x="1621" y="1382"/>
                  </a:lnTo>
                  <a:lnTo>
                    <a:pt x="1624" y="1433"/>
                  </a:lnTo>
                  <a:lnTo>
                    <a:pt x="1632" y="1481"/>
                  </a:lnTo>
                  <a:lnTo>
                    <a:pt x="1646" y="1529"/>
                  </a:lnTo>
                  <a:lnTo>
                    <a:pt x="1665" y="1577"/>
                  </a:lnTo>
                  <a:lnTo>
                    <a:pt x="1689" y="1622"/>
                  </a:lnTo>
                  <a:lnTo>
                    <a:pt x="1719" y="1665"/>
                  </a:lnTo>
                  <a:lnTo>
                    <a:pt x="1754" y="1705"/>
                  </a:lnTo>
                  <a:lnTo>
                    <a:pt x="1794" y="1740"/>
                  </a:lnTo>
                  <a:lnTo>
                    <a:pt x="1837" y="1770"/>
                  </a:lnTo>
                  <a:lnTo>
                    <a:pt x="1881" y="1794"/>
                  </a:lnTo>
                  <a:lnTo>
                    <a:pt x="1928" y="1813"/>
                  </a:lnTo>
                  <a:lnTo>
                    <a:pt x="1977" y="1826"/>
                  </a:lnTo>
                  <a:lnTo>
                    <a:pt x="2026" y="1835"/>
                  </a:lnTo>
                  <a:lnTo>
                    <a:pt x="2076" y="1837"/>
                  </a:lnTo>
                  <a:lnTo>
                    <a:pt x="2127" y="1835"/>
                  </a:lnTo>
                  <a:lnTo>
                    <a:pt x="2175" y="1826"/>
                  </a:lnTo>
                  <a:lnTo>
                    <a:pt x="2225" y="1813"/>
                  </a:lnTo>
                  <a:lnTo>
                    <a:pt x="2270" y="1794"/>
                  </a:lnTo>
                  <a:lnTo>
                    <a:pt x="2316" y="1770"/>
                  </a:lnTo>
                  <a:lnTo>
                    <a:pt x="2359" y="1740"/>
                  </a:lnTo>
                  <a:lnTo>
                    <a:pt x="2399" y="1705"/>
                  </a:lnTo>
                  <a:lnTo>
                    <a:pt x="2434" y="1665"/>
                  </a:lnTo>
                  <a:lnTo>
                    <a:pt x="2464" y="1622"/>
                  </a:lnTo>
                  <a:lnTo>
                    <a:pt x="2488" y="1577"/>
                  </a:lnTo>
                  <a:lnTo>
                    <a:pt x="2507" y="1529"/>
                  </a:lnTo>
                  <a:lnTo>
                    <a:pt x="2521" y="1481"/>
                  </a:lnTo>
                  <a:lnTo>
                    <a:pt x="2529" y="1433"/>
                  </a:lnTo>
                  <a:lnTo>
                    <a:pt x="2532" y="1382"/>
                  </a:lnTo>
                  <a:lnTo>
                    <a:pt x="2529" y="1333"/>
                  </a:lnTo>
                  <a:lnTo>
                    <a:pt x="2521" y="1283"/>
                  </a:lnTo>
                  <a:lnTo>
                    <a:pt x="2507" y="1235"/>
                  </a:lnTo>
                  <a:lnTo>
                    <a:pt x="2488" y="1188"/>
                  </a:lnTo>
                  <a:lnTo>
                    <a:pt x="2464" y="1143"/>
                  </a:lnTo>
                  <a:lnTo>
                    <a:pt x="2434" y="1101"/>
                  </a:lnTo>
                  <a:lnTo>
                    <a:pt x="2399" y="1061"/>
                  </a:lnTo>
                  <a:lnTo>
                    <a:pt x="2359" y="1026"/>
                  </a:lnTo>
                  <a:lnTo>
                    <a:pt x="2316" y="996"/>
                  </a:lnTo>
                  <a:lnTo>
                    <a:pt x="2270" y="972"/>
                  </a:lnTo>
                  <a:lnTo>
                    <a:pt x="2225" y="952"/>
                  </a:lnTo>
                  <a:lnTo>
                    <a:pt x="2175" y="939"/>
                  </a:lnTo>
                  <a:lnTo>
                    <a:pt x="2127" y="931"/>
                  </a:lnTo>
                  <a:lnTo>
                    <a:pt x="2076" y="928"/>
                  </a:lnTo>
                  <a:close/>
                  <a:moveTo>
                    <a:pt x="3322" y="0"/>
                  </a:moveTo>
                  <a:lnTo>
                    <a:pt x="3325" y="0"/>
                  </a:lnTo>
                  <a:lnTo>
                    <a:pt x="3351" y="2"/>
                  </a:lnTo>
                  <a:lnTo>
                    <a:pt x="3377" y="10"/>
                  </a:lnTo>
                  <a:lnTo>
                    <a:pt x="3401" y="23"/>
                  </a:lnTo>
                  <a:lnTo>
                    <a:pt x="3421" y="40"/>
                  </a:lnTo>
                  <a:lnTo>
                    <a:pt x="3438" y="60"/>
                  </a:lnTo>
                  <a:lnTo>
                    <a:pt x="3451" y="86"/>
                  </a:lnTo>
                  <a:lnTo>
                    <a:pt x="3459" y="111"/>
                  </a:lnTo>
                  <a:lnTo>
                    <a:pt x="3461" y="139"/>
                  </a:lnTo>
                  <a:lnTo>
                    <a:pt x="3460" y="194"/>
                  </a:lnTo>
                  <a:lnTo>
                    <a:pt x="3457" y="256"/>
                  </a:lnTo>
                  <a:lnTo>
                    <a:pt x="3454" y="323"/>
                  </a:lnTo>
                  <a:lnTo>
                    <a:pt x="3450" y="395"/>
                  </a:lnTo>
                  <a:lnTo>
                    <a:pt x="3444" y="471"/>
                  </a:lnTo>
                  <a:lnTo>
                    <a:pt x="3437" y="552"/>
                  </a:lnTo>
                  <a:lnTo>
                    <a:pt x="3427" y="635"/>
                  </a:lnTo>
                  <a:lnTo>
                    <a:pt x="3416" y="722"/>
                  </a:lnTo>
                  <a:lnTo>
                    <a:pt x="3404" y="811"/>
                  </a:lnTo>
                  <a:lnTo>
                    <a:pt x="3389" y="903"/>
                  </a:lnTo>
                  <a:lnTo>
                    <a:pt x="3372" y="997"/>
                  </a:lnTo>
                  <a:lnTo>
                    <a:pt x="3351" y="1091"/>
                  </a:lnTo>
                  <a:lnTo>
                    <a:pt x="3329" y="1187"/>
                  </a:lnTo>
                  <a:lnTo>
                    <a:pt x="3304" y="1283"/>
                  </a:lnTo>
                  <a:lnTo>
                    <a:pt x="3275" y="1380"/>
                  </a:lnTo>
                  <a:lnTo>
                    <a:pt x="3244" y="1475"/>
                  </a:lnTo>
                  <a:lnTo>
                    <a:pt x="3210" y="1569"/>
                  </a:lnTo>
                  <a:lnTo>
                    <a:pt x="3171" y="1663"/>
                  </a:lnTo>
                  <a:lnTo>
                    <a:pt x="3129" y="1755"/>
                  </a:lnTo>
                  <a:lnTo>
                    <a:pt x="3083" y="1845"/>
                  </a:lnTo>
                  <a:lnTo>
                    <a:pt x="3033" y="1932"/>
                  </a:lnTo>
                  <a:lnTo>
                    <a:pt x="2980" y="2015"/>
                  </a:lnTo>
                  <a:lnTo>
                    <a:pt x="2922" y="2094"/>
                  </a:lnTo>
                  <a:lnTo>
                    <a:pt x="2859" y="2172"/>
                  </a:lnTo>
                  <a:lnTo>
                    <a:pt x="2793" y="2243"/>
                  </a:lnTo>
                  <a:lnTo>
                    <a:pt x="2738" y="2296"/>
                  </a:lnTo>
                  <a:lnTo>
                    <a:pt x="2686" y="2346"/>
                  </a:lnTo>
                  <a:lnTo>
                    <a:pt x="2638" y="2390"/>
                  </a:lnTo>
                  <a:lnTo>
                    <a:pt x="2592" y="2431"/>
                  </a:lnTo>
                  <a:lnTo>
                    <a:pt x="2546" y="2469"/>
                  </a:lnTo>
                  <a:lnTo>
                    <a:pt x="2501" y="2504"/>
                  </a:lnTo>
                  <a:lnTo>
                    <a:pt x="2457" y="2538"/>
                  </a:lnTo>
                  <a:lnTo>
                    <a:pt x="2412" y="2571"/>
                  </a:lnTo>
                  <a:lnTo>
                    <a:pt x="2366" y="2603"/>
                  </a:lnTo>
                  <a:lnTo>
                    <a:pt x="2318" y="2635"/>
                  </a:lnTo>
                  <a:lnTo>
                    <a:pt x="2267" y="2668"/>
                  </a:lnTo>
                  <a:lnTo>
                    <a:pt x="2214" y="2702"/>
                  </a:lnTo>
                  <a:lnTo>
                    <a:pt x="2156" y="2738"/>
                  </a:lnTo>
                  <a:lnTo>
                    <a:pt x="2094" y="2777"/>
                  </a:lnTo>
                  <a:lnTo>
                    <a:pt x="2050" y="2804"/>
                  </a:lnTo>
                  <a:lnTo>
                    <a:pt x="2003" y="2833"/>
                  </a:lnTo>
                  <a:lnTo>
                    <a:pt x="1955" y="2865"/>
                  </a:lnTo>
                  <a:lnTo>
                    <a:pt x="1903" y="2897"/>
                  </a:lnTo>
                  <a:lnTo>
                    <a:pt x="1849" y="2931"/>
                  </a:lnTo>
                  <a:lnTo>
                    <a:pt x="1791" y="2969"/>
                  </a:lnTo>
                  <a:lnTo>
                    <a:pt x="1729" y="3007"/>
                  </a:lnTo>
                  <a:lnTo>
                    <a:pt x="1665" y="3049"/>
                  </a:lnTo>
                  <a:lnTo>
                    <a:pt x="1597" y="3094"/>
                  </a:lnTo>
                  <a:lnTo>
                    <a:pt x="1525" y="3142"/>
                  </a:lnTo>
                  <a:lnTo>
                    <a:pt x="1449" y="3193"/>
                  </a:lnTo>
                  <a:lnTo>
                    <a:pt x="1368" y="3247"/>
                  </a:lnTo>
                  <a:lnTo>
                    <a:pt x="1283" y="3304"/>
                  </a:lnTo>
                  <a:lnTo>
                    <a:pt x="1193" y="3366"/>
                  </a:lnTo>
                  <a:lnTo>
                    <a:pt x="1099" y="3431"/>
                  </a:lnTo>
                  <a:lnTo>
                    <a:pt x="1074" y="3445"/>
                  </a:lnTo>
                  <a:lnTo>
                    <a:pt x="1048" y="3453"/>
                  </a:lnTo>
                  <a:lnTo>
                    <a:pt x="1021" y="3456"/>
                  </a:lnTo>
                  <a:lnTo>
                    <a:pt x="994" y="3454"/>
                  </a:lnTo>
                  <a:lnTo>
                    <a:pt x="969" y="3445"/>
                  </a:lnTo>
                  <a:lnTo>
                    <a:pt x="946" y="3433"/>
                  </a:lnTo>
                  <a:lnTo>
                    <a:pt x="924" y="3415"/>
                  </a:lnTo>
                  <a:lnTo>
                    <a:pt x="40" y="2534"/>
                  </a:lnTo>
                  <a:lnTo>
                    <a:pt x="23" y="2512"/>
                  </a:lnTo>
                  <a:lnTo>
                    <a:pt x="10" y="2488"/>
                  </a:lnTo>
                  <a:lnTo>
                    <a:pt x="3" y="2463"/>
                  </a:lnTo>
                  <a:lnTo>
                    <a:pt x="0" y="2436"/>
                  </a:lnTo>
                  <a:lnTo>
                    <a:pt x="3" y="2408"/>
                  </a:lnTo>
                  <a:lnTo>
                    <a:pt x="11" y="2383"/>
                  </a:lnTo>
                  <a:lnTo>
                    <a:pt x="25" y="2359"/>
                  </a:lnTo>
                  <a:lnTo>
                    <a:pt x="90" y="2265"/>
                  </a:lnTo>
                  <a:lnTo>
                    <a:pt x="152" y="2175"/>
                  </a:lnTo>
                  <a:lnTo>
                    <a:pt x="210" y="2090"/>
                  </a:lnTo>
                  <a:lnTo>
                    <a:pt x="264" y="2010"/>
                  </a:lnTo>
                  <a:lnTo>
                    <a:pt x="315" y="1934"/>
                  </a:lnTo>
                  <a:lnTo>
                    <a:pt x="362" y="1861"/>
                  </a:lnTo>
                  <a:lnTo>
                    <a:pt x="407" y="1794"/>
                  </a:lnTo>
                  <a:lnTo>
                    <a:pt x="449" y="1729"/>
                  </a:lnTo>
                  <a:lnTo>
                    <a:pt x="489" y="1668"/>
                  </a:lnTo>
                  <a:lnTo>
                    <a:pt x="525" y="1610"/>
                  </a:lnTo>
                  <a:lnTo>
                    <a:pt x="560" y="1556"/>
                  </a:lnTo>
                  <a:lnTo>
                    <a:pt x="593" y="1504"/>
                  </a:lnTo>
                  <a:lnTo>
                    <a:pt x="624" y="1456"/>
                  </a:lnTo>
                  <a:lnTo>
                    <a:pt x="653" y="1409"/>
                  </a:lnTo>
                  <a:lnTo>
                    <a:pt x="681" y="1365"/>
                  </a:lnTo>
                  <a:lnTo>
                    <a:pt x="718" y="1303"/>
                  </a:lnTo>
                  <a:lnTo>
                    <a:pt x="755" y="1246"/>
                  </a:lnTo>
                  <a:lnTo>
                    <a:pt x="790" y="1193"/>
                  </a:lnTo>
                  <a:lnTo>
                    <a:pt x="822" y="1142"/>
                  </a:lnTo>
                  <a:lnTo>
                    <a:pt x="855" y="1094"/>
                  </a:lnTo>
                  <a:lnTo>
                    <a:pt x="886" y="1048"/>
                  </a:lnTo>
                  <a:lnTo>
                    <a:pt x="919" y="1002"/>
                  </a:lnTo>
                  <a:lnTo>
                    <a:pt x="953" y="957"/>
                  </a:lnTo>
                  <a:lnTo>
                    <a:pt x="989" y="914"/>
                  </a:lnTo>
                  <a:lnTo>
                    <a:pt x="1027" y="868"/>
                  </a:lnTo>
                  <a:lnTo>
                    <a:pt x="1068" y="822"/>
                  </a:lnTo>
                  <a:lnTo>
                    <a:pt x="1112" y="773"/>
                  </a:lnTo>
                  <a:lnTo>
                    <a:pt x="1161" y="722"/>
                  </a:lnTo>
                  <a:lnTo>
                    <a:pt x="1215" y="667"/>
                  </a:lnTo>
                  <a:lnTo>
                    <a:pt x="1287" y="601"/>
                  </a:lnTo>
                  <a:lnTo>
                    <a:pt x="1363" y="538"/>
                  </a:lnTo>
                  <a:lnTo>
                    <a:pt x="1442" y="480"/>
                  </a:lnTo>
                  <a:lnTo>
                    <a:pt x="1527" y="427"/>
                  </a:lnTo>
                  <a:lnTo>
                    <a:pt x="1613" y="378"/>
                  </a:lnTo>
                  <a:lnTo>
                    <a:pt x="1704" y="332"/>
                  </a:lnTo>
                  <a:lnTo>
                    <a:pt x="1794" y="290"/>
                  </a:lnTo>
                  <a:lnTo>
                    <a:pt x="1889" y="252"/>
                  </a:lnTo>
                  <a:lnTo>
                    <a:pt x="1983" y="217"/>
                  </a:lnTo>
                  <a:lnTo>
                    <a:pt x="2080" y="186"/>
                  </a:lnTo>
                  <a:lnTo>
                    <a:pt x="2175" y="157"/>
                  </a:lnTo>
                  <a:lnTo>
                    <a:pt x="2272" y="131"/>
                  </a:lnTo>
                  <a:lnTo>
                    <a:pt x="2367" y="110"/>
                  </a:lnTo>
                  <a:lnTo>
                    <a:pt x="2463" y="89"/>
                  </a:lnTo>
                  <a:lnTo>
                    <a:pt x="2556" y="72"/>
                  </a:lnTo>
                  <a:lnTo>
                    <a:pt x="2648" y="57"/>
                  </a:lnTo>
                  <a:lnTo>
                    <a:pt x="2737" y="45"/>
                  </a:lnTo>
                  <a:lnTo>
                    <a:pt x="2824" y="34"/>
                  </a:lnTo>
                  <a:lnTo>
                    <a:pt x="2909" y="24"/>
                  </a:lnTo>
                  <a:lnTo>
                    <a:pt x="2988" y="17"/>
                  </a:lnTo>
                  <a:lnTo>
                    <a:pt x="3065" y="11"/>
                  </a:lnTo>
                  <a:lnTo>
                    <a:pt x="3137" y="6"/>
                  </a:lnTo>
                  <a:lnTo>
                    <a:pt x="3204" y="3"/>
                  </a:lnTo>
                  <a:lnTo>
                    <a:pt x="3265" y="1"/>
                  </a:lnTo>
                  <a:lnTo>
                    <a:pt x="3322"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latin typeface="Arial" panose="020B0604020202020204" pitchFamily="34" charset="0"/>
                <a:ea typeface="Arial" panose="020B0604020202020204" pitchFamily="34" charset="0"/>
                <a:sym typeface="Arial" panose="020B0604020202020204" pitchFamily="34" charset="0"/>
              </a:endParaRPr>
            </a:p>
          </p:txBody>
        </p:sp>
      </p:grpSp>
      <p:grpSp>
        <p:nvGrpSpPr>
          <p:cNvPr id="31" name="Group 1036"/>
          <p:cNvGrpSpPr>
            <a:grpSpLocks noChangeAspect="1"/>
          </p:cNvGrpSpPr>
          <p:nvPr/>
        </p:nvGrpSpPr>
        <p:grpSpPr bwMode="auto">
          <a:xfrm>
            <a:off x="1955803" y="3284025"/>
            <a:ext cx="246522" cy="245021"/>
            <a:chOff x="9876" y="-1946"/>
            <a:chExt cx="822" cy="817"/>
          </a:xfrm>
          <a:solidFill>
            <a:schemeClr val="bg1"/>
          </a:solidFill>
        </p:grpSpPr>
        <p:sp>
          <p:nvSpPr>
            <p:cNvPr id="32" name="Freeform 1038"/>
            <p:cNvSpPr/>
            <p:nvPr/>
          </p:nvSpPr>
          <p:spPr bwMode="auto">
            <a:xfrm>
              <a:off x="10016" y="-1801"/>
              <a:ext cx="356" cy="75"/>
            </a:xfrm>
            <a:custGeom>
              <a:avLst/>
              <a:gdLst>
                <a:gd name="T0" fmla="*/ 149 w 1421"/>
                <a:gd name="T1" fmla="*/ 0 h 298"/>
                <a:gd name="T2" fmla="*/ 1272 w 1421"/>
                <a:gd name="T3" fmla="*/ 0 h 298"/>
                <a:gd name="T4" fmla="*/ 1302 w 1421"/>
                <a:gd name="T5" fmla="*/ 3 h 298"/>
                <a:gd name="T6" fmla="*/ 1330 w 1421"/>
                <a:gd name="T7" fmla="*/ 12 h 298"/>
                <a:gd name="T8" fmla="*/ 1356 w 1421"/>
                <a:gd name="T9" fmla="*/ 25 h 298"/>
                <a:gd name="T10" fmla="*/ 1378 w 1421"/>
                <a:gd name="T11" fmla="*/ 44 h 298"/>
                <a:gd name="T12" fmla="*/ 1396 w 1421"/>
                <a:gd name="T13" fmla="*/ 66 h 298"/>
                <a:gd name="T14" fmla="*/ 1410 w 1421"/>
                <a:gd name="T15" fmla="*/ 91 h 298"/>
                <a:gd name="T16" fmla="*/ 1418 w 1421"/>
                <a:gd name="T17" fmla="*/ 119 h 298"/>
                <a:gd name="T18" fmla="*/ 1421 w 1421"/>
                <a:gd name="T19" fmla="*/ 149 h 298"/>
                <a:gd name="T20" fmla="*/ 1418 w 1421"/>
                <a:gd name="T21" fmla="*/ 179 h 298"/>
                <a:gd name="T22" fmla="*/ 1410 w 1421"/>
                <a:gd name="T23" fmla="*/ 206 h 298"/>
                <a:gd name="T24" fmla="*/ 1396 w 1421"/>
                <a:gd name="T25" fmla="*/ 232 h 298"/>
                <a:gd name="T26" fmla="*/ 1378 w 1421"/>
                <a:gd name="T27" fmla="*/ 254 h 298"/>
                <a:gd name="T28" fmla="*/ 1356 w 1421"/>
                <a:gd name="T29" fmla="*/ 272 h 298"/>
                <a:gd name="T30" fmla="*/ 1330 w 1421"/>
                <a:gd name="T31" fmla="*/ 285 h 298"/>
                <a:gd name="T32" fmla="*/ 1302 w 1421"/>
                <a:gd name="T33" fmla="*/ 295 h 298"/>
                <a:gd name="T34" fmla="*/ 1272 w 1421"/>
                <a:gd name="T35" fmla="*/ 298 h 298"/>
                <a:gd name="T36" fmla="*/ 149 w 1421"/>
                <a:gd name="T37" fmla="*/ 298 h 298"/>
                <a:gd name="T38" fmla="*/ 119 w 1421"/>
                <a:gd name="T39" fmla="*/ 295 h 298"/>
                <a:gd name="T40" fmla="*/ 91 w 1421"/>
                <a:gd name="T41" fmla="*/ 285 h 298"/>
                <a:gd name="T42" fmla="*/ 65 w 1421"/>
                <a:gd name="T43" fmla="*/ 272 h 298"/>
                <a:gd name="T44" fmla="*/ 44 w 1421"/>
                <a:gd name="T45" fmla="*/ 254 h 298"/>
                <a:gd name="T46" fmla="*/ 25 w 1421"/>
                <a:gd name="T47" fmla="*/ 232 h 298"/>
                <a:gd name="T48" fmla="*/ 11 w 1421"/>
                <a:gd name="T49" fmla="*/ 206 h 298"/>
                <a:gd name="T50" fmla="*/ 3 w 1421"/>
                <a:gd name="T51" fmla="*/ 179 h 298"/>
                <a:gd name="T52" fmla="*/ 0 w 1421"/>
                <a:gd name="T53" fmla="*/ 149 h 298"/>
                <a:gd name="T54" fmla="*/ 3 w 1421"/>
                <a:gd name="T55" fmla="*/ 119 h 298"/>
                <a:gd name="T56" fmla="*/ 11 w 1421"/>
                <a:gd name="T57" fmla="*/ 91 h 298"/>
                <a:gd name="T58" fmla="*/ 25 w 1421"/>
                <a:gd name="T59" fmla="*/ 66 h 298"/>
                <a:gd name="T60" fmla="*/ 44 w 1421"/>
                <a:gd name="T61" fmla="*/ 44 h 298"/>
                <a:gd name="T62" fmla="*/ 65 w 1421"/>
                <a:gd name="T63" fmla="*/ 25 h 298"/>
                <a:gd name="T64" fmla="*/ 91 w 1421"/>
                <a:gd name="T65" fmla="*/ 12 h 298"/>
                <a:gd name="T66" fmla="*/ 119 w 1421"/>
                <a:gd name="T67" fmla="*/ 3 h 298"/>
                <a:gd name="T68" fmla="*/ 149 w 1421"/>
                <a:gd name="T69"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1" h="298">
                  <a:moveTo>
                    <a:pt x="149" y="0"/>
                  </a:moveTo>
                  <a:lnTo>
                    <a:pt x="1272" y="0"/>
                  </a:lnTo>
                  <a:lnTo>
                    <a:pt x="1302" y="3"/>
                  </a:lnTo>
                  <a:lnTo>
                    <a:pt x="1330" y="12"/>
                  </a:lnTo>
                  <a:lnTo>
                    <a:pt x="1356" y="25"/>
                  </a:lnTo>
                  <a:lnTo>
                    <a:pt x="1378" y="44"/>
                  </a:lnTo>
                  <a:lnTo>
                    <a:pt x="1396" y="66"/>
                  </a:lnTo>
                  <a:lnTo>
                    <a:pt x="1410" y="91"/>
                  </a:lnTo>
                  <a:lnTo>
                    <a:pt x="1418" y="119"/>
                  </a:lnTo>
                  <a:lnTo>
                    <a:pt x="1421" y="149"/>
                  </a:lnTo>
                  <a:lnTo>
                    <a:pt x="1418" y="179"/>
                  </a:lnTo>
                  <a:lnTo>
                    <a:pt x="1410" y="206"/>
                  </a:lnTo>
                  <a:lnTo>
                    <a:pt x="1396" y="232"/>
                  </a:lnTo>
                  <a:lnTo>
                    <a:pt x="1378" y="254"/>
                  </a:lnTo>
                  <a:lnTo>
                    <a:pt x="1356" y="272"/>
                  </a:lnTo>
                  <a:lnTo>
                    <a:pt x="1330" y="285"/>
                  </a:lnTo>
                  <a:lnTo>
                    <a:pt x="1302" y="295"/>
                  </a:lnTo>
                  <a:lnTo>
                    <a:pt x="1272" y="298"/>
                  </a:lnTo>
                  <a:lnTo>
                    <a:pt x="149" y="298"/>
                  </a:lnTo>
                  <a:lnTo>
                    <a:pt x="119" y="295"/>
                  </a:lnTo>
                  <a:lnTo>
                    <a:pt x="91" y="285"/>
                  </a:lnTo>
                  <a:lnTo>
                    <a:pt x="65" y="272"/>
                  </a:lnTo>
                  <a:lnTo>
                    <a:pt x="44" y="254"/>
                  </a:lnTo>
                  <a:lnTo>
                    <a:pt x="25" y="232"/>
                  </a:lnTo>
                  <a:lnTo>
                    <a:pt x="11" y="206"/>
                  </a:lnTo>
                  <a:lnTo>
                    <a:pt x="3" y="179"/>
                  </a:lnTo>
                  <a:lnTo>
                    <a:pt x="0" y="149"/>
                  </a:lnTo>
                  <a:lnTo>
                    <a:pt x="3" y="119"/>
                  </a:lnTo>
                  <a:lnTo>
                    <a:pt x="11" y="91"/>
                  </a:lnTo>
                  <a:lnTo>
                    <a:pt x="25" y="66"/>
                  </a:lnTo>
                  <a:lnTo>
                    <a:pt x="44" y="44"/>
                  </a:lnTo>
                  <a:lnTo>
                    <a:pt x="65" y="25"/>
                  </a:lnTo>
                  <a:lnTo>
                    <a:pt x="91" y="12"/>
                  </a:lnTo>
                  <a:lnTo>
                    <a:pt x="119" y="3"/>
                  </a:lnTo>
                  <a:lnTo>
                    <a:pt x="149"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latin typeface="Arial" panose="020B0604020202020204" pitchFamily="34" charset="0"/>
                <a:ea typeface="Arial" panose="020B0604020202020204" pitchFamily="34" charset="0"/>
                <a:sym typeface="Arial" panose="020B0604020202020204" pitchFamily="34" charset="0"/>
              </a:endParaRPr>
            </a:p>
          </p:txBody>
        </p:sp>
        <p:sp>
          <p:nvSpPr>
            <p:cNvPr id="33" name="Freeform 1039"/>
            <p:cNvSpPr/>
            <p:nvPr/>
          </p:nvSpPr>
          <p:spPr bwMode="auto">
            <a:xfrm>
              <a:off x="10016" y="-1662"/>
              <a:ext cx="356" cy="75"/>
            </a:xfrm>
            <a:custGeom>
              <a:avLst/>
              <a:gdLst>
                <a:gd name="T0" fmla="*/ 149 w 1421"/>
                <a:gd name="T1" fmla="*/ 0 h 298"/>
                <a:gd name="T2" fmla="*/ 1272 w 1421"/>
                <a:gd name="T3" fmla="*/ 0 h 298"/>
                <a:gd name="T4" fmla="*/ 1302 w 1421"/>
                <a:gd name="T5" fmla="*/ 3 h 298"/>
                <a:gd name="T6" fmla="*/ 1330 w 1421"/>
                <a:gd name="T7" fmla="*/ 12 h 298"/>
                <a:gd name="T8" fmla="*/ 1356 w 1421"/>
                <a:gd name="T9" fmla="*/ 26 h 298"/>
                <a:gd name="T10" fmla="*/ 1378 w 1421"/>
                <a:gd name="T11" fmla="*/ 44 h 298"/>
                <a:gd name="T12" fmla="*/ 1396 w 1421"/>
                <a:gd name="T13" fmla="*/ 66 h 298"/>
                <a:gd name="T14" fmla="*/ 1410 w 1421"/>
                <a:gd name="T15" fmla="*/ 91 h 298"/>
                <a:gd name="T16" fmla="*/ 1418 w 1421"/>
                <a:gd name="T17" fmla="*/ 119 h 298"/>
                <a:gd name="T18" fmla="*/ 1421 w 1421"/>
                <a:gd name="T19" fmla="*/ 149 h 298"/>
                <a:gd name="T20" fmla="*/ 1418 w 1421"/>
                <a:gd name="T21" fmla="*/ 179 h 298"/>
                <a:gd name="T22" fmla="*/ 1410 w 1421"/>
                <a:gd name="T23" fmla="*/ 207 h 298"/>
                <a:gd name="T24" fmla="*/ 1396 w 1421"/>
                <a:gd name="T25" fmla="*/ 232 h 298"/>
                <a:gd name="T26" fmla="*/ 1378 w 1421"/>
                <a:gd name="T27" fmla="*/ 255 h 298"/>
                <a:gd name="T28" fmla="*/ 1356 w 1421"/>
                <a:gd name="T29" fmla="*/ 272 h 298"/>
                <a:gd name="T30" fmla="*/ 1330 w 1421"/>
                <a:gd name="T31" fmla="*/ 287 h 298"/>
                <a:gd name="T32" fmla="*/ 1302 w 1421"/>
                <a:gd name="T33" fmla="*/ 295 h 298"/>
                <a:gd name="T34" fmla="*/ 1272 w 1421"/>
                <a:gd name="T35" fmla="*/ 298 h 298"/>
                <a:gd name="T36" fmla="*/ 149 w 1421"/>
                <a:gd name="T37" fmla="*/ 298 h 298"/>
                <a:gd name="T38" fmla="*/ 119 w 1421"/>
                <a:gd name="T39" fmla="*/ 295 h 298"/>
                <a:gd name="T40" fmla="*/ 91 w 1421"/>
                <a:gd name="T41" fmla="*/ 287 h 298"/>
                <a:gd name="T42" fmla="*/ 65 w 1421"/>
                <a:gd name="T43" fmla="*/ 272 h 298"/>
                <a:gd name="T44" fmla="*/ 44 w 1421"/>
                <a:gd name="T45" fmla="*/ 255 h 298"/>
                <a:gd name="T46" fmla="*/ 25 w 1421"/>
                <a:gd name="T47" fmla="*/ 232 h 298"/>
                <a:gd name="T48" fmla="*/ 11 w 1421"/>
                <a:gd name="T49" fmla="*/ 207 h 298"/>
                <a:gd name="T50" fmla="*/ 3 w 1421"/>
                <a:gd name="T51" fmla="*/ 179 h 298"/>
                <a:gd name="T52" fmla="*/ 0 w 1421"/>
                <a:gd name="T53" fmla="*/ 149 h 298"/>
                <a:gd name="T54" fmla="*/ 3 w 1421"/>
                <a:gd name="T55" fmla="*/ 119 h 298"/>
                <a:gd name="T56" fmla="*/ 11 w 1421"/>
                <a:gd name="T57" fmla="*/ 91 h 298"/>
                <a:gd name="T58" fmla="*/ 25 w 1421"/>
                <a:gd name="T59" fmla="*/ 66 h 298"/>
                <a:gd name="T60" fmla="*/ 44 w 1421"/>
                <a:gd name="T61" fmla="*/ 44 h 298"/>
                <a:gd name="T62" fmla="*/ 65 w 1421"/>
                <a:gd name="T63" fmla="*/ 26 h 298"/>
                <a:gd name="T64" fmla="*/ 91 w 1421"/>
                <a:gd name="T65" fmla="*/ 12 h 298"/>
                <a:gd name="T66" fmla="*/ 119 w 1421"/>
                <a:gd name="T67" fmla="*/ 3 h 298"/>
                <a:gd name="T68" fmla="*/ 149 w 1421"/>
                <a:gd name="T69"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1" h="298">
                  <a:moveTo>
                    <a:pt x="149" y="0"/>
                  </a:moveTo>
                  <a:lnTo>
                    <a:pt x="1272" y="0"/>
                  </a:lnTo>
                  <a:lnTo>
                    <a:pt x="1302" y="3"/>
                  </a:lnTo>
                  <a:lnTo>
                    <a:pt x="1330" y="12"/>
                  </a:lnTo>
                  <a:lnTo>
                    <a:pt x="1356" y="26"/>
                  </a:lnTo>
                  <a:lnTo>
                    <a:pt x="1378" y="44"/>
                  </a:lnTo>
                  <a:lnTo>
                    <a:pt x="1396" y="66"/>
                  </a:lnTo>
                  <a:lnTo>
                    <a:pt x="1410" y="91"/>
                  </a:lnTo>
                  <a:lnTo>
                    <a:pt x="1418" y="119"/>
                  </a:lnTo>
                  <a:lnTo>
                    <a:pt x="1421" y="149"/>
                  </a:lnTo>
                  <a:lnTo>
                    <a:pt x="1418" y="179"/>
                  </a:lnTo>
                  <a:lnTo>
                    <a:pt x="1410" y="207"/>
                  </a:lnTo>
                  <a:lnTo>
                    <a:pt x="1396" y="232"/>
                  </a:lnTo>
                  <a:lnTo>
                    <a:pt x="1378" y="255"/>
                  </a:lnTo>
                  <a:lnTo>
                    <a:pt x="1356" y="272"/>
                  </a:lnTo>
                  <a:lnTo>
                    <a:pt x="1330" y="287"/>
                  </a:lnTo>
                  <a:lnTo>
                    <a:pt x="1302" y="295"/>
                  </a:lnTo>
                  <a:lnTo>
                    <a:pt x="1272" y="298"/>
                  </a:lnTo>
                  <a:lnTo>
                    <a:pt x="149" y="298"/>
                  </a:lnTo>
                  <a:lnTo>
                    <a:pt x="119" y="295"/>
                  </a:lnTo>
                  <a:lnTo>
                    <a:pt x="91" y="287"/>
                  </a:lnTo>
                  <a:lnTo>
                    <a:pt x="65" y="272"/>
                  </a:lnTo>
                  <a:lnTo>
                    <a:pt x="44" y="255"/>
                  </a:lnTo>
                  <a:lnTo>
                    <a:pt x="25" y="232"/>
                  </a:lnTo>
                  <a:lnTo>
                    <a:pt x="11" y="207"/>
                  </a:lnTo>
                  <a:lnTo>
                    <a:pt x="3" y="179"/>
                  </a:lnTo>
                  <a:lnTo>
                    <a:pt x="0" y="149"/>
                  </a:lnTo>
                  <a:lnTo>
                    <a:pt x="3" y="119"/>
                  </a:lnTo>
                  <a:lnTo>
                    <a:pt x="11" y="91"/>
                  </a:lnTo>
                  <a:lnTo>
                    <a:pt x="25" y="66"/>
                  </a:lnTo>
                  <a:lnTo>
                    <a:pt x="44" y="44"/>
                  </a:lnTo>
                  <a:lnTo>
                    <a:pt x="65" y="26"/>
                  </a:lnTo>
                  <a:lnTo>
                    <a:pt x="91" y="12"/>
                  </a:lnTo>
                  <a:lnTo>
                    <a:pt x="119" y="3"/>
                  </a:lnTo>
                  <a:lnTo>
                    <a:pt x="149"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latin typeface="Arial" panose="020B0604020202020204" pitchFamily="34" charset="0"/>
                <a:ea typeface="Arial" panose="020B0604020202020204" pitchFamily="34" charset="0"/>
                <a:sym typeface="Arial" panose="020B0604020202020204" pitchFamily="34" charset="0"/>
              </a:endParaRPr>
            </a:p>
          </p:txBody>
        </p:sp>
        <p:sp>
          <p:nvSpPr>
            <p:cNvPr id="34" name="Freeform 1040"/>
            <p:cNvSpPr/>
            <p:nvPr/>
          </p:nvSpPr>
          <p:spPr bwMode="auto">
            <a:xfrm>
              <a:off x="10016" y="-1522"/>
              <a:ext cx="215" cy="74"/>
            </a:xfrm>
            <a:custGeom>
              <a:avLst/>
              <a:gdLst>
                <a:gd name="T0" fmla="*/ 149 w 860"/>
                <a:gd name="T1" fmla="*/ 0 h 297"/>
                <a:gd name="T2" fmla="*/ 711 w 860"/>
                <a:gd name="T3" fmla="*/ 0 h 297"/>
                <a:gd name="T4" fmla="*/ 741 w 860"/>
                <a:gd name="T5" fmla="*/ 3 h 297"/>
                <a:gd name="T6" fmla="*/ 769 w 860"/>
                <a:gd name="T7" fmla="*/ 11 h 297"/>
                <a:gd name="T8" fmla="*/ 795 w 860"/>
                <a:gd name="T9" fmla="*/ 26 h 297"/>
                <a:gd name="T10" fmla="*/ 817 w 860"/>
                <a:gd name="T11" fmla="*/ 43 h 297"/>
                <a:gd name="T12" fmla="*/ 835 w 860"/>
                <a:gd name="T13" fmla="*/ 66 h 297"/>
                <a:gd name="T14" fmla="*/ 849 w 860"/>
                <a:gd name="T15" fmla="*/ 90 h 297"/>
                <a:gd name="T16" fmla="*/ 857 w 860"/>
                <a:gd name="T17" fmla="*/ 118 h 297"/>
                <a:gd name="T18" fmla="*/ 860 w 860"/>
                <a:gd name="T19" fmla="*/ 149 h 297"/>
                <a:gd name="T20" fmla="*/ 857 w 860"/>
                <a:gd name="T21" fmla="*/ 179 h 297"/>
                <a:gd name="T22" fmla="*/ 849 w 860"/>
                <a:gd name="T23" fmla="*/ 207 h 297"/>
                <a:gd name="T24" fmla="*/ 835 w 860"/>
                <a:gd name="T25" fmla="*/ 231 h 297"/>
                <a:gd name="T26" fmla="*/ 817 w 860"/>
                <a:gd name="T27" fmla="*/ 254 h 297"/>
                <a:gd name="T28" fmla="*/ 795 w 860"/>
                <a:gd name="T29" fmla="*/ 271 h 297"/>
                <a:gd name="T30" fmla="*/ 769 w 860"/>
                <a:gd name="T31" fmla="*/ 286 h 297"/>
                <a:gd name="T32" fmla="*/ 741 w 860"/>
                <a:gd name="T33" fmla="*/ 294 h 297"/>
                <a:gd name="T34" fmla="*/ 711 w 860"/>
                <a:gd name="T35" fmla="*/ 297 h 297"/>
                <a:gd name="T36" fmla="*/ 149 w 860"/>
                <a:gd name="T37" fmla="*/ 297 h 297"/>
                <a:gd name="T38" fmla="*/ 119 w 860"/>
                <a:gd name="T39" fmla="*/ 294 h 297"/>
                <a:gd name="T40" fmla="*/ 91 w 860"/>
                <a:gd name="T41" fmla="*/ 286 h 297"/>
                <a:gd name="T42" fmla="*/ 65 w 860"/>
                <a:gd name="T43" fmla="*/ 271 h 297"/>
                <a:gd name="T44" fmla="*/ 44 w 860"/>
                <a:gd name="T45" fmla="*/ 254 h 297"/>
                <a:gd name="T46" fmla="*/ 25 w 860"/>
                <a:gd name="T47" fmla="*/ 231 h 297"/>
                <a:gd name="T48" fmla="*/ 11 w 860"/>
                <a:gd name="T49" fmla="*/ 207 h 297"/>
                <a:gd name="T50" fmla="*/ 3 w 860"/>
                <a:gd name="T51" fmla="*/ 179 h 297"/>
                <a:gd name="T52" fmla="*/ 0 w 860"/>
                <a:gd name="T53" fmla="*/ 149 h 297"/>
                <a:gd name="T54" fmla="*/ 3 w 860"/>
                <a:gd name="T55" fmla="*/ 118 h 297"/>
                <a:gd name="T56" fmla="*/ 11 w 860"/>
                <a:gd name="T57" fmla="*/ 90 h 297"/>
                <a:gd name="T58" fmla="*/ 25 w 860"/>
                <a:gd name="T59" fmla="*/ 66 h 297"/>
                <a:gd name="T60" fmla="*/ 44 w 860"/>
                <a:gd name="T61" fmla="*/ 43 h 297"/>
                <a:gd name="T62" fmla="*/ 65 w 860"/>
                <a:gd name="T63" fmla="*/ 26 h 297"/>
                <a:gd name="T64" fmla="*/ 91 w 860"/>
                <a:gd name="T65" fmla="*/ 11 h 297"/>
                <a:gd name="T66" fmla="*/ 119 w 860"/>
                <a:gd name="T67" fmla="*/ 3 h 297"/>
                <a:gd name="T68" fmla="*/ 149 w 860"/>
                <a:gd name="T6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0" h="297">
                  <a:moveTo>
                    <a:pt x="149" y="0"/>
                  </a:moveTo>
                  <a:lnTo>
                    <a:pt x="711" y="0"/>
                  </a:lnTo>
                  <a:lnTo>
                    <a:pt x="741" y="3"/>
                  </a:lnTo>
                  <a:lnTo>
                    <a:pt x="769" y="11"/>
                  </a:lnTo>
                  <a:lnTo>
                    <a:pt x="795" y="26"/>
                  </a:lnTo>
                  <a:lnTo>
                    <a:pt x="817" y="43"/>
                  </a:lnTo>
                  <a:lnTo>
                    <a:pt x="835" y="66"/>
                  </a:lnTo>
                  <a:lnTo>
                    <a:pt x="849" y="90"/>
                  </a:lnTo>
                  <a:lnTo>
                    <a:pt x="857" y="118"/>
                  </a:lnTo>
                  <a:lnTo>
                    <a:pt x="860" y="149"/>
                  </a:lnTo>
                  <a:lnTo>
                    <a:pt x="857" y="179"/>
                  </a:lnTo>
                  <a:lnTo>
                    <a:pt x="849" y="207"/>
                  </a:lnTo>
                  <a:lnTo>
                    <a:pt x="835" y="231"/>
                  </a:lnTo>
                  <a:lnTo>
                    <a:pt x="817" y="254"/>
                  </a:lnTo>
                  <a:lnTo>
                    <a:pt x="795" y="271"/>
                  </a:lnTo>
                  <a:lnTo>
                    <a:pt x="769" y="286"/>
                  </a:lnTo>
                  <a:lnTo>
                    <a:pt x="741" y="294"/>
                  </a:lnTo>
                  <a:lnTo>
                    <a:pt x="711" y="297"/>
                  </a:lnTo>
                  <a:lnTo>
                    <a:pt x="149" y="297"/>
                  </a:lnTo>
                  <a:lnTo>
                    <a:pt x="119" y="294"/>
                  </a:lnTo>
                  <a:lnTo>
                    <a:pt x="91" y="286"/>
                  </a:lnTo>
                  <a:lnTo>
                    <a:pt x="65" y="271"/>
                  </a:lnTo>
                  <a:lnTo>
                    <a:pt x="44" y="254"/>
                  </a:lnTo>
                  <a:lnTo>
                    <a:pt x="25" y="231"/>
                  </a:lnTo>
                  <a:lnTo>
                    <a:pt x="11" y="207"/>
                  </a:lnTo>
                  <a:lnTo>
                    <a:pt x="3" y="179"/>
                  </a:lnTo>
                  <a:lnTo>
                    <a:pt x="0" y="149"/>
                  </a:lnTo>
                  <a:lnTo>
                    <a:pt x="3" y="118"/>
                  </a:lnTo>
                  <a:lnTo>
                    <a:pt x="11" y="90"/>
                  </a:lnTo>
                  <a:lnTo>
                    <a:pt x="25" y="66"/>
                  </a:lnTo>
                  <a:lnTo>
                    <a:pt x="44" y="43"/>
                  </a:lnTo>
                  <a:lnTo>
                    <a:pt x="65" y="26"/>
                  </a:lnTo>
                  <a:lnTo>
                    <a:pt x="91" y="11"/>
                  </a:lnTo>
                  <a:lnTo>
                    <a:pt x="119" y="3"/>
                  </a:lnTo>
                  <a:lnTo>
                    <a:pt x="149"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latin typeface="Arial" panose="020B0604020202020204" pitchFamily="34" charset="0"/>
                <a:ea typeface="Arial" panose="020B0604020202020204" pitchFamily="34" charset="0"/>
                <a:sym typeface="Arial" panose="020B0604020202020204" pitchFamily="34" charset="0"/>
              </a:endParaRPr>
            </a:p>
          </p:txBody>
        </p:sp>
        <p:sp>
          <p:nvSpPr>
            <p:cNvPr id="35" name="Freeform 1041"/>
            <p:cNvSpPr/>
            <p:nvPr/>
          </p:nvSpPr>
          <p:spPr bwMode="auto">
            <a:xfrm>
              <a:off x="9876" y="-1946"/>
              <a:ext cx="636" cy="817"/>
            </a:xfrm>
            <a:custGeom>
              <a:avLst/>
              <a:gdLst>
                <a:gd name="T0" fmla="*/ 150 w 2545"/>
                <a:gd name="T1" fmla="*/ 0 h 3271"/>
                <a:gd name="T2" fmla="*/ 2395 w 2545"/>
                <a:gd name="T3" fmla="*/ 0 h 3271"/>
                <a:gd name="T4" fmla="*/ 2425 w 2545"/>
                <a:gd name="T5" fmla="*/ 3 h 3271"/>
                <a:gd name="T6" fmla="*/ 2453 w 2545"/>
                <a:gd name="T7" fmla="*/ 11 h 3271"/>
                <a:gd name="T8" fmla="*/ 2479 w 2545"/>
                <a:gd name="T9" fmla="*/ 26 h 3271"/>
                <a:gd name="T10" fmla="*/ 2501 w 2545"/>
                <a:gd name="T11" fmla="*/ 43 h 3271"/>
                <a:gd name="T12" fmla="*/ 2520 w 2545"/>
                <a:gd name="T13" fmla="*/ 66 h 3271"/>
                <a:gd name="T14" fmla="*/ 2533 w 2545"/>
                <a:gd name="T15" fmla="*/ 90 h 3271"/>
                <a:gd name="T16" fmla="*/ 2542 w 2545"/>
                <a:gd name="T17" fmla="*/ 118 h 3271"/>
                <a:gd name="T18" fmla="*/ 2545 w 2545"/>
                <a:gd name="T19" fmla="*/ 148 h 3271"/>
                <a:gd name="T20" fmla="*/ 2545 w 2545"/>
                <a:gd name="T21" fmla="*/ 369 h 3271"/>
                <a:gd name="T22" fmla="*/ 2246 w 2545"/>
                <a:gd name="T23" fmla="*/ 885 h 3271"/>
                <a:gd name="T24" fmla="*/ 2246 w 2545"/>
                <a:gd name="T25" fmla="*/ 297 h 3271"/>
                <a:gd name="T26" fmla="*/ 300 w 2545"/>
                <a:gd name="T27" fmla="*/ 297 h 3271"/>
                <a:gd name="T28" fmla="*/ 300 w 2545"/>
                <a:gd name="T29" fmla="*/ 2973 h 3271"/>
                <a:gd name="T30" fmla="*/ 2246 w 2545"/>
                <a:gd name="T31" fmla="*/ 2973 h 3271"/>
                <a:gd name="T32" fmla="*/ 2246 w 2545"/>
                <a:gd name="T33" fmla="*/ 2603 h 3271"/>
                <a:gd name="T34" fmla="*/ 2403 w 2545"/>
                <a:gd name="T35" fmla="*/ 2500 h 3271"/>
                <a:gd name="T36" fmla="*/ 2430 w 2545"/>
                <a:gd name="T37" fmla="*/ 2478 h 3271"/>
                <a:gd name="T38" fmla="*/ 2454 w 2545"/>
                <a:gd name="T39" fmla="*/ 2453 h 3271"/>
                <a:gd name="T40" fmla="*/ 2474 w 2545"/>
                <a:gd name="T41" fmla="*/ 2425 h 3271"/>
                <a:gd name="T42" fmla="*/ 2545 w 2545"/>
                <a:gd name="T43" fmla="*/ 2302 h 3271"/>
                <a:gd name="T44" fmla="*/ 2545 w 2545"/>
                <a:gd name="T45" fmla="*/ 3122 h 3271"/>
                <a:gd name="T46" fmla="*/ 2542 w 2545"/>
                <a:gd name="T47" fmla="*/ 3151 h 3271"/>
                <a:gd name="T48" fmla="*/ 2533 w 2545"/>
                <a:gd name="T49" fmla="*/ 3179 h 3271"/>
                <a:gd name="T50" fmla="*/ 2520 w 2545"/>
                <a:gd name="T51" fmla="*/ 3205 h 3271"/>
                <a:gd name="T52" fmla="*/ 2501 w 2545"/>
                <a:gd name="T53" fmla="*/ 3226 h 3271"/>
                <a:gd name="T54" fmla="*/ 2479 w 2545"/>
                <a:gd name="T55" fmla="*/ 3245 h 3271"/>
                <a:gd name="T56" fmla="*/ 2453 w 2545"/>
                <a:gd name="T57" fmla="*/ 3258 h 3271"/>
                <a:gd name="T58" fmla="*/ 2425 w 2545"/>
                <a:gd name="T59" fmla="*/ 3268 h 3271"/>
                <a:gd name="T60" fmla="*/ 2395 w 2545"/>
                <a:gd name="T61" fmla="*/ 3271 h 3271"/>
                <a:gd name="T62" fmla="*/ 150 w 2545"/>
                <a:gd name="T63" fmla="*/ 3271 h 3271"/>
                <a:gd name="T64" fmla="*/ 120 w 2545"/>
                <a:gd name="T65" fmla="*/ 3268 h 3271"/>
                <a:gd name="T66" fmla="*/ 92 w 2545"/>
                <a:gd name="T67" fmla="*/ 3258 h 3271"/>
                <a:gd name="T68" fmla="*/ 66 w 2545"/>
                <a:gd name="T69" fmla="*/ 3245 h 3271"/>
                <a:gd name="T70" fmla="*/ 44 w 2545"/>
                <a:gd name="T71" fmla="*/ 3226 h 3271"/>
                <a:gd name="T72" fmla="*/ 26 w 2545"/>
                <a:gd name="T73" fmla="*/ 3205 h 3271"/>
                <a:gd name="T74" fmla="*/ 12 w 2545"/>
                <a:gd name="T75" fmla="*/ 3179 h 3271"/>
                <a:gd name="T76" fmla="*/ 3 w 2545"/>
                <a:gd name="T77" fmla="*/ 3151 h 3271"/>
                <a:gd name="T78" fmla="*/ 0 w 2545"/>
                <a:gd name="T79" fmla="*/ 3122 h 3271"/>
                <a:gd name="T80" fmla="*/ 0 w 2545"/>
                <a:gd name="T81" fmla="*/ 148 h 3271"/>
                <a:gd name="T82" fmla="*/ 3 w 2545"/>
                <a:gd name="T83" fmla="*/ 118 h 3271"/>
                <a:gd name="T84" fmla="*/ 12 w 2545"/>
                <a:gd name="T85" fmla="*/ 90 h 3271"/>
                <a:gd name="T86" fmla="*/ 26 w 2545"/>
                <a:gd name="T87" fmla="*/ 66 h 3271"/>
                <a:gd name="T88" fmla="*/ 44 w 2545"/>
                <a:gd name="T89" fmla="*/ 43 h 3271"/>
                <a:gd name="T90" fmla="*/ 66 w 2545"/>
                <a:gd name="T91" fmla="*/ 26 h 3271"/>
                <a:gd name="T92" fmla="*/ 92 w 2545"/>
                <a:gd name="T93" fmla="*/ 11 h 3271"/>
                <a:gd name="T94" fmla="*/ 120 w 2545"/>
                <a:gd name="T95" fmla="*/ 3 h 3271"/>
                <a:gd name="T96" fmla="*/ 150 w 2545"/>
                <a:gd name="T97"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45" h="3271">
                  <a:moveTo>
                    <a:pt x="150" y="0"/>
                  </a:moveTo>
                  <a:lnTo>
                    <a:pt x="2395" y="0"/>
                  </a:lnTo>
                  <a:lnTo>
                    <a:pt x="2425" y="3"/>
                  </a:lnTo>
                  <a:lnTo>
                    <a:pt x="2453" y="11"/>
                  </a:lnTo>
                  <a:lnTo>
                    <a:pt x="2479" y="26"/>
                  </a:lnTo>
                  <a:lnTo>
                    <a:pt x="2501" y="43"/>
                  </a:lnTo>
                  <a:lnTo>
                    <a:pt x="2520" y="66"/>
                  </a:lnTo>
                  <a:lnTo>
                    <a:pt x="2533" y="90"/>
                  </a:lnTo>
                  <a:lnTo>
                    <a:pt x="2542" y="118"/>
                  </a:lnTo>
                  <a:lnTo>
                    <a:pt x="2545" y="148"/>
                  </a:lnTo>
                  <a:lnTo>
                    <a:pt x="2545" y="369"/>
                  </a:lnTo>
                  <a:lnTo>
                    <a:pt x="2246" y="885"/>
                  </a:lnTo>
                  <a:lnTo>
                    <a:pt x="2246" y="297"/>
                  </a:lnTo>
                  <a:lnTo>
                    <a:pt x="300" y="297"/>
                  </a:lnTo>
                  <a:lnTo>
                    <a:pt x="300" y="2973"/>
                  </a:lnTo>
                  <a:lnTo>
                    <a:pt x="2246" y="2973"/>
                  </a:lnTo>
                  <a:lnTo>
                    <a:pt x="2246" y="2603"/>
                  </a:lnTo>
                  <a:lnTo>
                    <a:pt x="2403" y="2500"/>
                  </a:lnTo>
                  <a:lnTo>
                    <a:pt x="2430" y="2478"/>
                  </a:lnTo>
                  <a:lnTo>
                    <a:pt x="2454" y="2453"/>
                  </a:lnTo>
                  <a:lnTo>
                    <a:pt x="2474" y="2425"/>
                  </a:lnTo>
                  <a:lnTo>
                    <a:pt x="2545" y="2302"/>
                  </a:lnTo>
                  <a:lnTo>
                    <a:pt x="2545" y="3122"/>
                  </a:lnTo>
                  <a:lnTo>
                    <a:pt x="2542" y="3151"/>
                  </a:lnTo>
                  <a:lnTo>
                    <a:pt x="2533" y="3179"/>
                  </a:lnTo>
                  <a:lnTo>
                    <a:pt x="2520" y="3205"/>
                  </a:lnTo>
                  <a:lnTo>
                    <a:pt x="2501" y="3226"/>
                  </a:lnTo>
                  <a:lnTo>
                    <a:pt x="2479" y="3245"/>
                  </a:lnTo>
                  <a:lnTo>
                    <a:pt x="2453" y="3258"/>
                  </a:lnTo>
                  <a:lnTo>
                    <a:pt x="2425" y="3268"/>
                  </a:lnTo>
                  <a:lnTo>
                    <a:pt x="2395" y="3271"/>
                  </a:lnTo>
                  <a:lnTo>
                    <a:pt x="150" y="3271"/>
                  </a:lnTo>
                  <a:lnTo>
                    <a:pt x="120" y="3268"/>
                  </a:lnTo>
                  <a:lnTo>
                    <a:pt x="92" y="3258"/>
                  </a:lnTo>
                  <a:lnTo>
                    <a:pt x="66" y="3245"/>
                  </a:lnTo>
                  <a:lnTo>
                    <a:pt x="44" y="3226"/>
                  </a:lnTo>
                  <a:lnTo>
                    <a:pt x="26" y="3205"/>
                  </a:lnTo>
                  <a:lnTo>
                    <a:pt x="12" y="3179"/>
                  </a:lnTo>
                  <a:lnTo>
                    <a:pt x="3" y="3151"/>
                  </a:lnTo>
                  <a:lnTo>
                    <a:pt x="0" y="3122"/>
                  </a:lnTo>
                  <a:lnTo>
                    <a:pt x="0" y="148"/>
                  </a:lnTo>
                  <a:lnTo>
                    <a:pt x="3" y="118"/>
                  </a:lnTo>
                  <a:lnTo>
                    <a:pt x="12" y="90"/>
                  </a:lnTo>
                  <a:lnTo>
                    <a:pt x="26" y="66"/>
                  </a:lnTo>
                  <a:lnTo>
                    <a:pt x="44" y="43"/>
                  </a:lnTo>
                  <a:lnTo>
                    <a:pt x="66" y="26"/>
                  </a:lnTo>
                  <a:lnTo>
                    <a:pt x="92" y="11"/>
                  </a:lnTo>
                  <a:lnTo>
                    <a:pt x="120" y="3"/>
                  </a:lnTo>
                  <a:lnTo>
                    <a:pt x="150" y="0"/>
                  </a:lnTo>
                  <a:close/>
                </a:path>
              </a:pathLst>
            </a:custGeom>
            <a:grpFill/>
            <a:ln w="0">
              <a:noFill/>
              <a:prstDash val="solid"/>
              <a:round/>
            </a:ln>
          </p:spPr>
          <p:txBody>
            <a:bodyPr vert="horz" wrap="square" lIns="91440" tIns="45720" rIns="91440" bIns="45720" numCol="1" anchor="t" anchorCtr="0" compatLnSpc="1"/>
            <a:lstStyle/>
            <a:p>
              <a:pPr algn="r"/>
              <a:endParaRPr lang="en-US" dirty="0">
                <a:solidFill>
                  <a:schemeClr val="bg1"/>
                </a:solidFill>
                <a:latin typeface="Arial" panose="020B0604020202020204" pitchFamily="34" charset="0"/>
                <a:ea typeface="Arial" panose="020B0604020202020204" pitchFamily="34" charset="0"/>
                <a:sym typeface="Arial" panose="020B0604020202020204" pitchFamily="34" charset="0"/>
              </a:endParaRPr>
            </a:p>
          </p:txBody>
        </p:sp>
        <p:sp>
          <p:nvSpPr>
            <p:cNvPr id="36" name="Freeform 1042"/>
            <p:cNvSpPr>
              <a:spLocks noEditPoints="1"/>
            </p:cNvSpPr>
            <p:nvPr/>
          </p:nvSpPr>
          <p:spPr bwMode="auto">
            <a:xfrm>
              <a:off x="10305" y="-1855"/>
              <a:ext cx="393" cy="586"/>
            </a:xfrm>
            <a:custGeom>
              <a:avLst/>
              <a:gdLst>
                <a:gd name="T0" fmla="*/ 130 w 1574"/>
                <a:gd name="T1" fmla="*/ 1973 h 2342"/>
                <a:gd name="T2" fmla="*/ 221 w 1574"/>
                <a:gd name="T3" fmla="*/ 2017 h 2342"/>
                <a:gd name="T4" fmla="*/ 305 w 1574"/>
                <a:gd name="T5" fmla="*/ 2073 h 2342"/>
                <a:gd name="T6" fmla="*/ 434 w 1574"/>
                <a:gd name="T7" fmla="*/ 1957 h 2342"/>
                <a:gd name="T8" fmla="*/ 385 w 1574"/>
                <a:gd name="T9" fmla="*/ 1912 h 2342"/>
                <a:gd name="T10" fmla="*/ 311 w 1574"/>
                <a:gd name="T11" fmla="*/ 1861 h 2342"/>
                <a:gd name="T12" fmla="*/ 242 w 1574"/>
                <a:gd name="T13" fmla="*/ 1827 h 2342"/>
                <a:gd name="T14" fmla="*/ 186 w 1574"/>
                <a:gd name="T15" fmla="*/ 1808 h 2342"/>
                <a:gd name="T16" fmla="*/ 140 w 1574"/>
                <a:gd name="T17" fmla="*/ 1799 h 2342"/>
                <a:gd name="T18" fmla="*/ 1106 w 1574"/>
                <a:gd name="T19" fmla="*/ 0 h 2342"/>
                <a:gd name="T20" fmla="*/ 1161 w 1574"/>
                <a:gd name="T21" fmla="*/ 7 h 2342"/>
                <a:gd name="T22" fmla="*/ 1227 w 1574"/>
                <a:gd name="T23" fmla="*/ 25 h 2342"/>
                <a:gd name="T24" fmla="*/ 1305 w 1574"/>
                <a:gd name="T25" fmla="*/ 56 h 2342"/>
                <a:gd name="T26" fmla="*/ 1391 w 1574"/>
                <a:gd name="T27" fmla="*/ 107 h 2342"/>
                <a:gd name="T28" fmla="*/ 1462 w 1574"/>
                <a:gd name="T29" fmla="*/ 161 h 2342"/>
                <a:gd name="T30" fmla="*/ 1512 w 1574"/>
                <a:gd name="T31" fmla="*/ 213 h 2342"/>
                <a:gd name="T32" fmla="*/ 1544 w 1574"/>
                <a:gd name="T33" fmla="*/ 258 h 2342"/>
                <a:gd name="T34" fmla="*/ 1562 w 1574"/>
                <a:gd name="T35" fmla="*/ 294 h 2342"/>
                <a:gd name="T36" fmla="*/ 1571 w 1574"/>
                <a:gd name="T37" fmla="*/ 316 h 2342"/>
                <a:gd name="T38" fmla="*/ 1574 w 1574"/>
                <a:gd name="T39" fmla="*/ 340 h 2342"/>
                <a:gd name="T40" fmla="*/ 1563 w 1574"/>
                <a:gd name="T41" fmla="*/ 375 h 2342"/>
                <a:gd name="T42" fmla="*/ 618 w 1574"/>
                <a:gd name="T43" fmla="*/ 1998 h 2342"/>
                <a:gd name="T44" fmla="*/ 115 w 1574"/>
                <a:gd name="T45" fmla="*/ 2330 h 2342"/>
                <a:gd name="T46" fmla="*/ 77 w 1574"/>
                <a:gd name="T47" fmla="*/ 2342 h 2342"/>
                <a:gd name="T48" fmla="*/ 36 w 1574"/>
                <a:gd name="T49" fmla="*/ 2332 h 2342"/>
                <a:gd name="T50" fmla="*/ 13 w 1574"/>
                <a:gd name="T51" fmla="*/ 2311 h 2342"/>
                <a:gd name="T52" fmla="*/ 0 w 1574"/>
                <a:gd name="T53" fmla="*/ 2280 h 2342"/>
                <a:gd name="T54" fmla="*/ 34 w 1574"/>
                <a:gd name="T55" fmla="*/ 1683 h 2342"/>
                <a:gd name="T56" fmla="*/ 45 w 1574"/>
                <a:gd name="T57" fmla="*/ 1651 h 2342"/>
                <a:gd name="T58" fmla="*/ 991 w 1574"/>
                <a:gd name="T59" fmla="*/ 27 h 2342"/>
                <a:gd name="T60" fmla="*/ 1023 w 1574"/>
                <a:gd name="T61" fmla="*/ 7 h 2342"/>
                <a:gd name="T62" fmla="*/ 1036 w 1574"/>
                <a:gd name="T63" fmla="*/ 4 h 2342"/>
                <a:gd name="T64" fmla="*/ 1064 w 1574"/>
                <a:gd name="T65" fmla="*/ 0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74" h="2342">
                  <a:moveTo>
                    <a:pt x="140" y="1799"/>
                  </a:moveTo>
                  <a:lnTo>
                    <a:pt x="130" y="1973"/>
                  </a:lnTo>
                  <a:lnTo>
                    <a:pt x="175" y="1993"/>
                  </a:lnTo>
                  <a:lnTo>
                    <a:pt x="221" y="2017"/>
                  </a:lnTo>
                  <a:lnTo>
                    <a:pt x="264" y="2043"/>
                  </a:lnTo>
                  <a:lnTo>
                    <a:pt x="305" y="2073"/>
                  </a:lnTo>
                  <a:lnTo>
                    <a:pt x="451" y="1976"/>
                  </a:lnTo>
                  <a:lnTo>
                    <a:pt x="434" y="1957"/>
                  </a:lnTo>
                  <a:lnTo>
                    <a:pt x="412" y="1935"/>
                  </a:lnTo>
                  <a:lnTo>
                    <a:pt x="385" y="1912"/>
                  </a:lnTo>
                  <a:lnTo>
                    <a:pt x="351" y="1887"/>
                  </a:lnTo>
                  <a:lnTo>
                    <a:pt x="311" y="1861"/>
                  </a:lnTo>
                  <a:lnTo>
                    <a:pt x="276" y="1843"/>
                  </a:lnTo>
                  <a:lnTo>
                    <a:pt x="242" y="1827"/>
                  </a:lnTo>
                  <a:lnTo>
                    <a:pt x="212" y="1816"/>
                  </a:lnTo>
                  <a:lnTo>
                    <a:pt x="186" y="1808"/>
                  </a:lnTo>
                  <a:lnTo>
                    <a:pt x="162" y="1803"/>
                  </a:lnTo>
                  <a:lnTo>
                    <a:pt x="140" y="1799"/>
                  </a:lnTo>
                  <a:close/>
                  <a:moveTo>
                    <a:pt x="1083" y="0"/>
                  </a:moveTo>
                  <a:lnTo>
                    <a:pt x="1106" y="0"/>
                  </a:lnTo>
                  <a:lnTo>
                    <a:pt x="1132" y="2"/>
                  </a:lnTo>
                  <a:lnTo>
                    <a:pt x="1161" y="7"/>
                  </a:lnTo>
                  <a:lnTo>
                    <a:pt x="1192" y="14"/>
                  </a:lnTo>
                  <a:lnTo>
                    <a:pt x="1227" y="25"/>
                  </a:lnTo>
                  <a:lnTo>
                    <a:pt x="1264" y="39"/>
                  </a:lnTo>
                  <a:lnTo>
                    <a:pt x="1305" y="56"/>
                  </a:lnTo>
                  <a:lnTo>
                    <a:pt x="1347" y="80"/>
                  </a:lnTo>
                  <a:lnTo>
                    <a:pt x="1391" y="107"/>
                  </a:lnTo>
                  <a:lnTo>
                    <a:pt x="1430" y="135"/>
                  </a:lnTo>
                  <a:lnTo>
                    <a:pt x="1462" y="161"/>
                  </a:lnTo>
                  <a:lnTo>
                    <a:pt x="1489" y="188"/>
                  </a:lnTo>
                  <a:lnTo>
                    <a:pt x="1512" y="213"/>
                  </a:lnTo>
                  <a:lnTo>
                    <a:pt x="1529" y="236"/>
                  </a:lnTo>
                  <a:lnTo>
                    <a:pt x="1544" y="258"/>
                  </a:lnTo>
                  <a:lnTo>
                    <a:pt x="1554" y="277"/>
                  </a:lnTo>
                  <a:lnTo>
                    <a:pt x="1562" y="294"/>
                  </a:lnTo>
                  <a:lnTo>
                    <a:pt x="1567" y="307"/>
                  </a:lnTo>
                  <a:lnTo>
                    <a:pt x="1571" y="316"/>
                  </a:lnTo>
                  <a:lnTo>
                    <a:pt x="1572" y="322"/>
                  </a:lnTo>
                  <a:lnTo>
                    <a:pt x="1574" y="340"/>
                  </a:lnTo>
                  <a:lnTo>
                    <a:pt x="1571" y="359"/>
                  </a:lnTo>
                  <a:lnTo>
                    <a:pt x="1563" y="375"/>
                  </a:lnTo>
                  <a:lnTo>
                    <a:pt x="628" y="1985"/>
                  </a:lnTo>
                  <a:lnTo>
                    <a:pt x="618" y="1998"/>
                  </a:lnTo>
                  <a:lnTo>
                    <a:pt x="605" y="2009"/>
                  </a:lnTo>
                  <a:lnTo>
                    <a:pt x="115" y="2330"/>
                  </a:lnTo>
                  <a:lnTo>
                    <a:pt x="97" y="2339"/>
                  </a:lnTo>
                  <a:lnTo>
                    <a:pt x="77" y="2342"/>
                  </a:lnTo>
                  <a:lnTo>
                    <a:pt x="56" y="2340"/>
                  </a:lnTo>
                  <a:lnTo>
                    <a:pt x="36" y="2332"/>
                  </a:lnTo>
                  <a:lnTo>
                    <a:pt x="23" y="2323"/>
                  </a:lnTo>
                  <a:lnTo>
                    <a:pt x="13" y="2311"/>
                  </a:lnTo>
                  <a:lnTo>
                    <a:pt x="5" y="2296"/>
                  </a:lnTo>
                  <a:lnTo>
                    <a:pt x="0" y="2280"/>
                  </a:lnTo>
                  <a:lnTo>
                    <a:pt x="0" y="2263"/>
                  </a:lnTo>
                  <a:lnTo>
                    <a:pt x="34" y="1683"/>
                  </a:lnTo>
                  <a:lnTo>
                    <a:pt x="38" y="1666"/>
                  </a:lnTo>
                  <a:lnTo>
                    <a:pt x="45" y="1651"/>
                  </a:lnTo>
                  <a:lnTo>
                    <a:pt x="981" y="41"/>
                  </a:lnTo>
                  <a:lnTo>
                    <a:pt x="991" y="27"/>
                  </a:lnTo>
                  <a:lnTo>
                    <a:pt x="1005" y="15"/>
                  </a:lnTo>
                  <a:lnTo>
                    <a:pt x="1023" y="7"/>
                  </a:lnTo>
                  <a:lnTo>
                    <a:pt x="1027" y="6"/>
                  </a:lnTo>
                  <a:lnTo>
                    <a:pt x="1036" y="4"/>
                  </a:lnTo>
                  <a:lnTo>
                    <a:pt x="1049" y="2"/>
                  </a:lnTo>
                  <a:lnTo>
                    <a:pt x="1064" y="0"/>
                  </a:lnTo>
                  <a:lnTo>
                    <a:pt x="1083"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latin typeface="Arial" panose="020B0604020202020204" pitchFamily="34" charset="0"/>
                <a:ea typeface="Arial" panose="020B0604020202020204" pitchFamily="34" charset="0"/>
                <a:sym typeface="Arial" panose="020B0604020202020204" pitchFamily="34" charset="0"/>
              </a:endParaRPr>
            </a:p>
          </p:txBody>
        </p:sp>
        <p:sp>
          <p:nvSpPr>
            <p:cNvPr id="37" name="Freeform 1043"/>
            <p:cNvSpPr/>
            <p:nvPr/>
          </p:nvSpPr>
          <p:spPr bwMode="auto">
            <a:xfrm>
              <a:off x="9995" y="-1385"/>
              <a:ext cx="286" cy="146"/>
            </a:xfrm>
            <a:custGeom>
              <a:avLst/>
              <a:gdLst>
                <a:gd name="T0" fmla="*/ 551 w 1143"/>
                <a:gd name="T1" fmla="*/ 5 h 585"/>
                <a:gd name="T2" fmla="*/ 577 w 1143"/>
                <a:gd name="T3" fmla="*/ 28 h 585"/>
                <a:gd name="T4" fmla="*/ 585 w 1143"/>
                <a:gd name="T5" fmla="*/ 110 h 585"/>
                <a:gd name="T6" fmla="*/ 554 w 1143"/>
                <a:gd name="T7" fmla="*/ 197 h 585"/>
                <a:gd name="T8" fmla="*/ 563 w 1143"/>
                <a:gd name="T9" fmla="*/ 239 h 585"/>
                <a:gd name="T10" fmla="*/ 581 w 1143"/>
                <a:gd name="T11" fmla="*/ 267 h 585"/>
                <a:gd name="T12" fmla="*/ 631 w 1143"/>
                <a:gd name="T13" fmla="*/ 275 h 585"/>
                <a:gd name="T14" fmla="*/ 674 w 1143"/>
                <a:gd name="T15" fmla="*/ 319 h 585"/>
                <a:gd name="T16" fmla="*/ 685 w 1143"/>
                <a:gd name="T17" fmla="*/ 353 h 585"/>
                <a:gd name="T18" fmla="*/ 838 w 1143"/>
                <a:gd name="T19" fmla="*/ 347 h 585"/>
                <a:gd name="T20" fmla="*/ 986 w 1143"/>
                <a:gd name="T21" fmla="*/ 362 h 585"/>
                <a:gd name="T22" fmla="*/ 1106 w 1143"/>
                <a:gd name="T23" fmla="*/ 369 h 585"/>
                <a:gd name="T24" fmla="*/ 1137 w 1143"/>
                <a:gd name="T25" fmla="*/ 396 h 585"/>
                <a:gd name="T26" fmla="*/ 1142 w 1143"/>
                <a:gd name="T27" fmla="*/ 436 h 585"/>
                <a:gd name="T28" fmla="*/ 1119 w 1143"/>
                <a:gd name="T29" fmla="*/ 470 h 585"/>
                <a:gd name="T30" fmla="*/ 1055 w 1143"/>
                <a:gd name="T31" fmla="*/ 477 h 585"/>
                <a:gd name="T32" fmla="*/ 946 w 1143"/>
                <a:gd name="T33" fmla="*/ 461 h 585"/>
                <a:gd name="T34" fmla="*/ 834 w 1143"/>
                <a:gd name="T35" fmla="*/ 447 h 585"/>
                <a:gd name="T36" fmla="*/ 730 w 1143"/>
                <a:gd name="T37" fmla="*/ 456 h 585"/>
                <a:gd name="T38" fmla="*/ 672 w 1143"/>
                <a:gd name="T39" fmla="*/ 481 h 585"/>
                <a:gd name="T40" fmla="*/ 630 w 1143"/>
                <a:gd name="T41" fmla="*/ 486 h 585"/>
                <a:gd name="T42" fmla="*/ 596 w 1143"/>
                <a:gd name="T43" fmla="*/ 472 h 585"/>
                <a:gd name="T44" fmla="*/ 571 w 1143"/>
                <a:gd name="T45" fmla="*/ 449 h 585"/>
                <a:gd name="T46" fmla="*/ 565 w 1143"/>
                <a:gd name="T47" fmla="*/ 403 h 585"/>
                <a:gd name="T48" fmla="*/ 531 w 1143"/>
                <a:gd name="T49" fmla="*/ 452 h 585"/>
                <a:gd name="T50" fmla="*/ 490 w 1143"/>
                <a:gd name="T51" fmla="*/ 465 h 585"/>
                <a:gd name="T52" fmla="*/ 450 w 1143"/>
                <a:gd name="T53" fmla="*/ 451 h 585"/>
                <a:gd name="T54" fmla="*/ 435 w 1143"/>
                <a:gd name="T55" fmla="*/ 414 h 585"/>
                <a:gd name="T56" fmla="*/ 445 w 1143"/>
                <a:gd name="T57" fmla="*/ 385 h 585"/>
                <a:gd name="T58" fmla="*/ 454 w 1143"/>
                <a:gd name="T59" fmla="*/ 365 h 585"/>
                <a:gd name="T60" fmla="*/ 417 w 1143"/>
                <a:gd name="T61" fmla="*/ 400 h 585"/>
                <a:gd name="T62" fmla="*/ 375 w 1143"/>
                <a:gd name="T63" fmla="*/ 423 h 585"/>
                <a:gd name="T64" fmla="*/ 331 w 1143"/>
                <a:gd name="T65" fmla="*/ 412 h 585"/>
                <a:gd name="T66" fmla="*/ 311 w 1143"/>
                <a:gd name="T67" fmla="*/ 375 h 585"/>
                <a:gd name="T68" fmla="*/ 360 w 1143"/>
                <a:gd name="T69" fmla="*/ 285 h 585"/>
                <a:gd name="T70" fmla="*/ 250 w 1143"/>
                <a:gd name="T71" fmla="*/ 388 h 585"/>
                <a:gd name="T72" fmla="*/ 95 w 1143"/>
                <a:gd name="T73" fmla="*/ 574 h 585"/>
                <a:gd name="T74" fmla="*/ 49 w 1143"/>
                <a:gd name="T75" fmla="*/ 584 h 585"/>
                <a:gd name="T76" fmla="*/ 9 w 1143"/>
                <a:gd name="T77" fmla="*/ 562 h 585"/>
                <a:gd name="T78" fmla="*/ 2 w 1143"/>
                <a:gd name="T79" fmla="*/ 521 h 585"/>
                <a:gd name="T80" fmla="*/ 137 w 1143"/>
                <a:gd name="T81" fmla="*/ 347 h 585"/>
                <a:gd name="T82" fmla="*/ 341 w 1143"/>
                <a:gd name="T83" fmla="*/ 122 h 585"/>
                <a:gd name="T84" fmla="*/ 395 w 1143"/>
                <a:gd name="T85" fmla="*/ 70 h 585"/>
                <a:gd name="T86" fmla="*/ 458 w 1143"/>
                <a:gd name="T87" fmla="*/ 20 h 585"/>
                <a:gd name="T88" fmla="*/ 528 w 1143"/>
                <a:gd name="T89" fmla="*/ 0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43" h="585">
                  <a:moveTo>
                    <a:pt x="528" y="0"/>
                  </a:moveTo>
                  <a:lnTo>
                    <a:pt x="539" y="2"/>
                  </a:lnTo>
                  <a:lnTo>
                    <a:pt x="551" y="5"/>
                  </a:lnTo>
                  <a:lnTo>
                    <a:pt x="561" y="10"/>
                  </a:lnTo>
                  <a:lnTo>
                    <a:pt x="571" y="18"/>
                  </a:lnTo>
                  <a:lnTo>
                    <a:pt x="577" y="28"/>
                  </a:lnTo>
                  <a:lnTo>
                    <a:pt x="585" y="53"/>
                  </a:lnTo>
                  <a:lnTo>
                    <a:pt x="587" y="81"/>
                  </a:lnTo>
                  <a:lnTo>
                    <a:pt x="585" y="110"/>
                  </a:lnTo>
                  <a:lnTo>
                    <a:pt x="578" y="139"/>
                  </a:lnTo>
                  <a:lnTo>
                    <a:pt x="567" y="168"/>
                  </a:lnTo>
                  <a:lnTo>
                    <a:pt x="554" y="197"/>
                  </a:lnTo>
                  <a:lnTo>
                    <a:pt x="537" y="227"/>
                  </a:lnTo>
                  <a:lnTo>
                    <a:pt x="551" y="232"/>
                  </a:lnTo>
                  <a:lnTo>
                    <a:pt x="563" y="239"/>
                  </a:lnTo>
                  <a:lnTo>
                    <a:pt x="573" y="252"/>
                  </a:lnTo>
                  <a:lnTo>
                    <a:pt x="577" y="260"/>
                  </a:lnTo>
                  <a:lnTo>
                    <a:pt x="581" y="267"/>
                  </a:lnTo>
                  <a:lnTo>
                    <a:pt x="597" y="266"/>
                  </a:lnTo>
                  <a:lnTo>
                    <a:pt x="614" y="269"/>
                  </a:lnTo>
                  <a:lnTo>
                    <a:pt x="631" y="275"/>
                  </a:lnTo>
                  <a:lnTo>
                    <a:pt x="646" y="286"/>
                  </a:lnTo>
                  <a:lnTo>
                    <a:pt x="661" y="300"/>
                  </a:lnTo>
                  <a:lnTo>
                    <a:pt x="674" y="319"/>
                  </a:lnTo>
                  <a:lnTo>
                    <a:pt x="681" y="334"/>
                  </a:lnTo>
                  <a:lnTo>
                    <a:pt x="684" y="345"/>
                  </a:lnTo>
                  <a:lnTo>
                    <a:pt x="685" y="353"/>
                  </a:lnTo>
                  <a:lnTo>
                    <a:pt x="738" y="347"/>
                  </a:lnTo>
                  <a:lnTo>
                    <a:pt x="789" y="346"/>
                  </a:lnTo>
                  <a:lnTo>
                    <a:pt x="838" y="347"/>
                  </a:lnTo>
                  <a:lnTo>
                    <a:pt x="887" y="351"/>
                  </a:lnTo>
                  <a:lnTo>
                    <a:pt x="936" y="356"/>
                  </a:lnTo>
                  <a:lnTo>
                    <a:pt x="986" y="362"/>
                  </a:lnTo>
                  <a:lnTo>
                    <a:pt x="1036" y="365"/>
                  </a:lnTo>
                  <a:lnTo>
                    <a:pt x="1089" y="367"/>
                  </a:lnTo>
                  <a:lnTo>
                    <a:pt x="1106" y="369"/>
                  </a:lnTo>
                  <a:lnTo>
                    <a:pt x="1119" y="375"/>
                  </a:lnTo>
                  <a:lnTo>
                    <a:pt x="1130" y="384"/>
                  </a:lnTo>
                  <a:lnTo>
                    <a:pt x="1137" y="396"/>
                  </a:lnTo>
                  <a:lnTo>
                    <a:pt x="1142" y="408"/>
                  </a:lnTo>
                  <a:lnTo>
                    <a:pt x="1143" y="422"/>
                  </a:lnTo>
                  <a:lnTo>
                    <a:pt x="1142" y="436"/>
                  </a:lnTo>
                  <a:lnTo>
                    <a:pt x="1137" y="449"/>
                  </a:lnTo>
                  <a:lnTo>
                    <a:pt x="1130" y="460"/>
                  </a:lnTo>
                  <a:lnTo>
                    <a:pt x="1119" y="470"/>
                  </a:lnTo>
                  <a:lnTo>
                    <a:pt x="1106" y="476"/>
                  </a:lnTo>
                  <a:lnTo>
                    <a:pt x="1089" y="478"/>
                  </a:lnTo>
                  <a:lnTo>
                    <a:pt x="1055" y="477"/>
                  </a:lnTo>
                  <a:lnTo>
                    <a:pt x="1020" y="473"/>
                  </a:lnTo>
                  <a:lnTo>
                    <a:pt x="983" y="467"/>
                  </a:lnTo>
                  <a:lnTo>
                    <a:pt x="946" y="461"/>
                  </a:lnTo>
                  <a:lnTo>
                    <a:pt x="909" y="455"/>
                  </a:lnTo>
                  <a:lnTo>
                    <a:pt x="872" y="450"/>
                  </a:lnTo>
                  <a:lnTo>
                    <a:pt x="834" y="447"/>
                  </a:lnTo>
                  <a:lnTo>
                    <a:pt x="798" y="446"/>
                  </a:lnTo>
                  <a:lnTo>
                    <a:pt x="763" y="449"/>
                  </a:lnTo>
                  <a:lnTo>
                    <a:pt x="730" y="456"/>
                  </a:lnTo>
                  <a:lnTo>
                    <a:pt x="698" y="469"/>
                  </a:lnTo>
                  <a:lnTo>
                    <a:pt x="685" y="475"/>
                  </a:lnTo>
                  <a:lnTo>
                    <a:pt x="672" y="481"/>
                  </a:lnTo>
                  <a:lnTo>
                    <a:pt x="657" y="486"/>
                  </a:lnTo>
                  <a:lnTo>
                    <a:pt x="644" y="488"/>
                  </a:lnTo>
                  <a:lnTo>
                    <a:pt x="630" y="486"/>
                  </a:lnTo>
                  <a:lnTo>
                    <a:pt x="619" y="482"/>
                  </a:lnTo>
                  <a:lnTo>
                    <a:pt x="608" y="477"/>
                  </a:lnTo>
                  <a:lnTo>
                    <a:pt x="596" y="472"/>
                  </a:lnTo>
                  <a:lnTo>
                    <a:pt x="586" y="465"/>
                  </a:lnTo>
                  <a:lnTo>
                    <a:pt x="578" y="458"/>
                  </a:lnTo>
                  <a:lnTo>
                    <a:pt x="571" y="449"/>
                  </a:lnTo>
                  <a:lnTo>
                    <a:pt x="566" y="437"/>
                  </a:lnTo>
                  <a:lnTo>
                    <a:pt x="565" y="418"/>
                  </a:lnTo>
                  <a:lnTo>
                    <a:pt x="565" y="403"/>
                  </a:lnTo>
                  <a:lnTo>
                    <a:pt x="554" y="422"/>
                  </a:lnTo>
                  <a:lnTo>
                    <a:pt x="542" y="441"/>
                  </a:lnTo>
                  <a:lnTo>
                    <a:pt x="531" y="452"/>
                  </a:lnTo>
                  <a:lnTo>
                    <a:pt x="519" y="460"/>
                  </a:lnTo>
                  <a:lnTo>
                    <a:pt x="504" y="464"/>
                  </a:lnTo>
                  <a:lnTo>
                    <a:pt x="490" y="465"/>
                  </a:lnTo>
                  <a:lnTo>
                    <a:pt x="475" y="463"/>
                  </a:lnTo>
                  <a:lnTo>
                    <a:pt x="462" y="458"/>
                  </a:lnTo>
                  <a:lnTo>
                    <a:pt x="450" y="451"/>
                  </a:lnTo>
                  <a:lnTo>
                    <a:pt x="441" y="441"/>
                  </a:lnTo>
                  <a:lnTo>
                    <a:pt x="436" y="428"/>
                  </a:lnTo>
                  <a:lnTo>
                    <a:pt x="435" y="414"/>
                  </a:lnTo>
                  <a:lnTo>
                    <a:pt x="439" y="398"/>
                  </a:lnTo>
                  <a:lnTo>
                    <a:pt x="442" y="391"/>
                  </a:lnTo>
                  <a:lnTo>
                    <a:pt x="445" y="385"/>
                  </a:lnTo>
                  <a:lnTo>
                    <a:pt x="445" y="385"/>
                  </a:lnTo>
                  <a:lnTo>
                    <a:pt x="444" y="385"/>
                  </a:lnTo>
                  <a:lnTo>
                    <a:pt x="454" y="365"/>
                  </a:lnTo>
                  <a:lnTo>
                    <a:pt x="440" y="374"/>
                  </a:lnTo>
                  <a:lnTo>
                    <a:pt x="428" y="385"/>
                  </a:lnTo>
                  <a:lnTo>
                    <a:pt x="417" y="400"/>
                  </a:lnTo>
                  <a:lnTo>
                    <a:pt x="405" y="412"/>
                  </a:lnTo>
                  <a:lnTo>
                    <a:pt x="390" y="420"/>
                  </a:lnTo>
                  <a:lnTo>
                    <a:pt x="375" y="423"/>
                  </a:lnTo>
                  <a:lnTo>
                    <a:pt x="359" y="423"/>
                  </a:lnTo>
                  <a:lnTo>
                    <a:pt x="345" y="419"/>
                  </a:lnTo>
                  <a:lnTo>
                    <a:pt x="331" y="412"/>
                  </a:lnTo>
                  <a:lnTo>
                    <a:pt x="321" y="402"/>
                  </a:lnTo>
                  <a:lnTo>
                    <a:pt x="314" y="389"/>
                  </a:lnTo>
                  <a:lnTo>
                    <a:pt x="311" y="375"/>
                  </a:lnTo>
                  <a:lnTo>
                    <a:pt x="313" y="360"/>
                  </a:lnTo>
                  <a:lnTo>
                    <a:pt x="320" y="343"/>
                  </a:lnTo>
                  <a:lnTo>
                    <a:pt x="360" y="285"/>
                  </a:lnTo>
                  <a:lnTo>
                    <a:pt x="400" y="224"/>
                  </a:lnTo>
                  <a:lnTo>
                    <a:pt x="323" y="305"/>
                  </a:lnTo>
                  <a:lnTo>
                    <a:pt x="250" y="388"/>
                  </a:lnTo>
                  <a:lnTo>
                    <a:pt x="177" y="475"/>
                  </a:lnTo>
                  <a:lnTo>
                    <a:pt x="108" y="562"/>
                  </a:lnTo>
                  <a:lnTo>
                    <a:pt x="95" y="574"/>
                  </a:lnTo>
                  <a:lnTo>
                    <a:pt x="80" y="582"/>
                  </a:lnTo>
                  <a:lnTo>
                    <a:pt x="64" y="585"/>
                  </a:lnTo>
                  <a:lnTo>
                    <a:pt x="49" y="584"/>
                  </a:lnTo>
                  <a:lnTo>
                    <a:pt x="33" y="580"/>
                  </a:lnTo>
                  <a:lnTo>
                    <a:pt x="21" y="572"/>
                  </a:lnTo>
                  <a:lnTo>
                    <a:pt x="9" y="562"/>
                  </a:lnTo>
                  <a:lnTo>
                    <a:pt x="2" y="550"/>
                  </a:lnTo>
                  <a:lnTo>
                    <a:pt x="0" y="535"/>
                  </a:lnTo>
                  <a:lnTo>
                    <a:pt x="2" y="521"/>
                  </a:lnTo>
                  <a:lnTo>
                    <a:pt x="12" y="506"/>
                  </a:lnTo>
                  <a:lnTo>
                    <a:pt x="74" y="426"/>
                  </a:lnTo>
                  <a:lnTo>
                    <a:pt x="137" y="347"/>
                  </a:lnTo>
                  <a:lnTo>
                    <a:pt x="202" y="270"/>
                  </a:lnTo>
                  <a:lnTo>
                    <a:pt x="270" y="194"/>
                  </a:lnTo>
                  <a:lnTo>
                    <a:pt x="341" y="122"/>
                  </a:lnTo>
                  <a:lnTo>
                    <a:pt x="357" y="106"/>
                  </a:lnTo>
                  <a:lnTo>
                    <a:pt x="376" y="88"/>
                  </a:lnTo>
                  <a:lnTo>
                    <a:pt x="395" y="70"/>
                  </a:lnTo>
                  <a:lnTo>
                    <a:pt x="414" y="51"/>
                  </a:lnTo>
                  <a:lnTo>
                    <a:pt x="435" y="35"/>
                  </a:lnTo>
                  <a:lnTo>
                    <a:pt x="458" y="20"/>
                  </a:lnTo>
                  <a:lnTo>
                    <a:pt x="480" y="9"/>
                  </a:lnTo>
                  <a:lnTo>
                    <a:pt x="504" y="2"/>
                  </a:lnTo>
                  <a:lnTo>
                    <a:pt x="528"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latin typeface="Arial" panose="020B0604020202020204" pitchFamily="34" charset="0"/>
                <a:ea typeface="Arial" panose="020B0604020202020204" pitchFamily="34" charset="0"/>
                <a:sym typeface="Arial" panose="020B0604020202020204" pitchFamily="34" charset="0"/>
              </a:endParaRPr>
            </a:p>
          </p:txBody>
        </p:sp>
      </p:grpSp>
      <p:sp>
        <p:nvSpPr>
          <p:cNvPr id="38" name="Freeform 1171"/>
          <p:cNvSpPr/>
          <p:nvPr/>
        </p:nvSpPr>
        <p:spPr bwMode="auto">
          <a:xfrm>
            <a:off x="4598253" y="3335739"/>
            <a:ext cx="310785" cy="233064"/>
          </a:xfrm>
          <a:custGeom>
            <a:avLst/>
            <a:gdLst>
              <a:gd name="T0" fmla="*/ 6189 w 6231"/>
              <a:gd name="T1" fmla="*/ 0 h 4673"/>
              <a:gd name="T2" fmla="*/ 6206 w 6231"/>
              <a:gd name="T3" fmla="*/ 6 h 4673"/>
              <a:gd name="T4" fmla="*/ 6219 w 6231"/>
              <a:gd name="T5" fmla="*/ 17 h 4673"/>
              <a:gd name="T6" fmla="*/ 6229 w 6231"/>
              <a:gd name="T7" fmla="*/ 34 h 4673"/>
              <a:gd name="T8" fmla="*/ 6231 w 6231"/>
              <a:gd name="T9" fmla="*/ 53 h 4673"/>
              <a:gd name="T10" fmla="*/ 6223 w 6231"/>
              <a:gd name="T11" fmla="*/ 72 h 4673"/>
              <a:gd name="T12" fmla="*/ 3477 w 6231"/>
              <a:gd name="T13" fmla="*/ 4603 h 4673"/>
              <a:gd name="T14" fmla="*/ 3455 w 6231"/>
              <a:gd name="T15" fmla="*/ 4631 h 4673"/>
              <a:gd name="T16" fmla="*/ 3428 w 6231"/>
              <a:gd name="T17" fmla="*/ 4652 h 4673"/>
              <a:gd name="T18" fmla="*/ 3398 w 6231"/>
              <a:gd name="T19" fmla="*/ 4665 h 4673"/>
              <a:gd name="T20" fmla="*/ 3366 w 6231"/>
              <a:gd name="T21" fmla="*/ 4673 h 4673"/>
              <a:gd name="T22" fmla="*/ 3332 w 6231"/>
              <a:gd name="T23" fmla="*/ 4673 h 4673"/>
              <a:gd name="T24" fmla="*/ 3300 w 6231"/>
              <a:gd name="T25" fmla="*/ 4664 h 4673"/>
              <a:gd name="T26" fmla="*/ 3269 w 6231"/>
              <a:gd name="T27" fmla="*/ 4648 h 4673"/>
              <a:gd name="T28" fmla="*/ 2513 w 6231"/>
              <a:gd name="T29" fmla="*/ 4132 h 4673"/>
              <a:gd name="T30" fmla="*/ 1745 w 6231"/>
              <a:gd name="T31" fmla="*/ 4641 h 4673"/>
              <a:gd name="T32" fmla="*/ 1717 w 6231"/>
              <a:gd name="T33" fmla="*/ 4654 h 4673"/>
              <a:gd name="T34" fmla="*/ 1690 w 6231"/>
              <a:gd name="T35" fmla="*/ 4656 h 4673"/>
              <a:gd name="T36" fmla="*/ 1664 w 6231"/>
              <a:gd name="T37" fmla="*/ 4650 h 4673"/>
              <a:gd name="T38" fmla="*/ 1639 w 6231"/>
              <a:gd name="T39" fmla="*/ 4639 h 4673"/>
              <a:gd name="T40" fmla="*/ 1621 w 6231"/>
              <a:gd name="T41" fmla="*/ 4618 h 4673"/>
              <a:gd name="T42" fmla="*/ 1609 w 6231"/>
              <a:gd name="T43" fmla="*/ 4595 h 4673"/>
              <a:gd name="T44" fmla="*/ 1603 w 6231"/>
              <a:gd name="T45" fmla="*/ 4565 h 4673"/>
              <a:gd name="T46" fmla="*/ 1603 w 6231"/>
              <a:gd name="T47" fmla="*/ 3511 h 4673"/>
              <a:gd name="T48" fmla="*/ 5090 w 6231"/>
              <a:gd name="T49" fmla="*/ 905 h 4673"/>
              <a:gd name="T50" fmla="*/ 972 w 6231"/>
              <a:gd name="T51" fmla="*/ 3077 h 4673"/>
              <a:gd name="T52" fmla="*/ 64 w 6231"/>
              <a:gd name="T53" fmla="*/ 2459 h 4673"/>
              <a:gd name="T54" fmla="*/ 36 w 6231"/>
              <a:gd name="T55" fmla="*/ 2434 h 4673"/>
              <a:gd name="T56" fmla="*/ 15 w 6231"/>
              <a:gd name="T57" fmla="*/ 2404 h 4673"/>
              <a:gd name="T58" fmla="*/ 4 w 6231"/>
              <a:gd name="T59" fmla="*/ 2370 h 4673"/>
              <a:gd name="T60" fmla="*/ 0 w 6231"/>
              <a:gd name="T61" fmla="*/ 2335 h 4673"/>
              <a:gd name="T62" fmla="*/ 0 w 6231"/>
              <a:gd name="T63" fmla="*/ 2335 h 4673"/>
              <a:gd name="T64" fmla="*/ 4 w 6231"/>
              <a:gd name="T65" fmla="*/ 2301 h 4673"/>
              <a:gd name="T66" fmla="*/ 17 w 6231"/>
              <a:gd name="T67" fmla="*/ 2269 h 4673"/>
              <a:gd name="T68" fmla="*/ 36 w 6231"/>
              <a:gd name="T69" fmla="*/ 2241 h 4673"/>
              <a:gd name="T70" fmla="*/ 62 w 6231"/>
              <a:gd name="T71" fmla="*/ 2216 h 4673"/>
              <a:gd name="T72" fmla="*/ 96 w 6231"/>
              <a:gd name="T73" fmla="*/ 2199 h 4673"/>
              <a:gd name="T74" fmla="*/ 6168 w 6231"/>
              <a:gd name="T75" fmla="*/ 4 h 4673"/>
              <a:gd name="T76" fmla="*/ 6189 w 6231"/>
              <a:gd name="T77" fmla="*/ 0 h 4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231" h="4673">
                <a:moveTo>
                  <a:pt x="6189" y="0"/>
                </a:moveTo>
                <a:lnTo>
                  <a:pt x="6206" y="6"/>
                </a:lnTo>
                <a:lnTo>
                  <a:pt x="6219" y="17"/>
                </a:lnTo>
                <a:lnTo>
                  <a:pt x="6229" y="34"/>
                </a:lnTo>
                <a:lnTo>
                  <a:pt x="6231" y="53"/>
                </a:lnTo>
                <a:lnTo>
                  <a:pt x="6223" y="72"/>
                </a:lnTo>
                <a:lnTo>
                  <a:pt x="3477" y="4603"/>
                </a:lnTo>
                <a:lnTo>
                  <a:pt x="3455" y="4631"/>
                </a:lnTo>
                <a:lnTo>
                  <a:pt x="3428" y="4652"/>
                </a:lnTo>
                <a:lnTo>
                  <a:pt x="3398" y="4665"/>
                </a:lnTo>
                <a:lnTo>
                  <a:pt x="3366" y="4673"/>
                </a:lnTo>
                <a:lnTo>
                  <a:pt x="3332" y="4673"/>
                </a:lnTo>
                <a:lnTo>
                  <a:pt x="3300" y="4664"/>
                </a:lnTo>
                <a:lnTo>
                  <a:pt x="3269" y="4648"/>
                </a:lnTo>
                <a:lnTo>
                  <a:pt x="2513" y="4132"/>
                </a:lnTo>
                <a:lnTo>
                  <a:pt x="1745" y="4641"/>
                </a:lnTo>
                <a:lnTo>
                  <a:pt x="1717" y="4654"/>
                </a:lnTo>
                <a:lnTo>
                  <a:pt x="1690" y="4656"/>
                </a:lnTo>
                <a:lnTo>
                  <a:pt x="1664" y="4650"/>
                </a:lnTo>
                <a:lnTo>
                  <a:pt x="1639" y="4639"/>
                </a:lnTo>
                <a:lnTo>
                  <a:pt x="1621" y="4618"/>
                </a:lnTo>
                <a:lnTo>
                  <a:pt x="1609" y="4595"/>
                </a:lnTo>
                <a:lnTo>
                  <a:pt x="1603" y="4565"/>
                </a:lnTo>
                <a:lnTo>
                  <a:pt x="1603" y="3511"/>
                </a:lnTo>
                <a:lnTo>
                  <a:pt x="5090" y="905"/>
                </a:lnTo>
                <a:lnTo>
                  <a:pt x="972" y="3077"/>
                </a:lnTo>
                <a:lnTo>
                  <a:pt x="64" y="2459"/>
                </a:lnTo>
                <a:lnTo>
                  <a:pt x="36" y="2434"/>
                </a:lnTo>
                <a:lnTo>
                  <a:pt x="15" y="2404"/>
                </a:lnTo>
                <a:lnTo>
                  <a:pt x="4" y="2370"/>
                </a:lnTo>
                <a:lnTo>
                  <a:pt x="0" y="2335"/>
                </a:lnTo>
                <a:lnTo>
                  <a:pt x="0" y="2335"/>
                </a:lnTo>
                <a:lnTo>
                  <a:pt x="4" y="2301"/>
                </a:lnTo>
                <a:lnTo>
                  <a:pt x="17" y="2269"/>
                </a:lnTo>
                <a:lnTo>
                  <a:pt x="36" y="2241"/>
                </a:lnTo>
                <a:lnTo>
                  <a:pt x="62" y="2216"/>
                </a:lnTo>
                <a:lnTo>
                  <a:pt x="96" y="2199"/>
                </a:lnTo>
                <a:lnTo>
                  <a:pt x="6168" y="4"/>
                </a:lnTo>
                <a:lnTo>
                  <a:pt x="6189" y="0"/>
                </a:lnTo>
                <a:close/>
              </a:path>
            </a:pathLst>
          </a:custGeom>
          <a:solidFill>
            <a:schemeClr val="bg1"/>
          </a:solidFill>
          <a:ln w="0">
            <a:noFill/>
            <a:prstDash val="solid"/>
            <a:round/>
          </a:ln>
        </p:spPr>
        <p:txBody>
          <a:bodyPr vert="horz" wrap="square" lIns="91440" tIns="45720" rIns="91440" bIns="45720" numCol="1" anchor="t" anchorCtr="0" compatLnSpc="1"/>
          <a:lstStyle/>
          <a:p>
            <a:pPr algn="r"/>
            <a:endParaRPr lang="en-US">
              <a:solidFill>
                <a:schemeClr val="bg1"/>
              </a:solidFill>
              <a:latin typeface="Arial" panose="020B0604020202020204" pitchFamily="34" charset="0"/>
              <a:ea typeface="Arial" panose="020B0604020202020204" pitchFamily="34" charset="0"/>
              <a:sym typeface="Arial" panose="020B0604020202020204" pitchFamily="34" charset="0"/>
            </a:endParaRPr>
          </a:p>
        </p:txBody>
      </p:sp>
      <p:sp>
        <p:nvSpPr>
          <p:cNvPr id="39" name="Rectangle 29"/>
          <p:cNvSpPr/>
          <p:nvPr/>
        </p:nvSpPr>
        <p:spPr>
          <a:xfrm>
            <a:off x="1141799" y="4873705"/>
            <a:ext cx="2009488" cy="860425"/>
          </a:xfrm>
          <a:prstGeom prst="rect">
            <a:avLst/>
          </a:prstGeom>
        </p:spPr>
        <p:txBody>
          <a:bodyPr wrap="square">
            <a:spAutoFit/>
          </a:bodyPr>
          <a:lstStyle/>
          <a:p>
            <a:pPr lvl="0" algn="ctr">
              <a:lnSpc>
                <a:spcPts val="2000"/>
              </a:lnSpc>
              <a:defRPr/>
            </a:pPr>
            <a:r>
              <a:rPr lang="zh-CN" altLang="en-US"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Click here to add the text, the text is the refinement of your thought</a:t>
            </a:r>
            <a:endParaRPr lang="zh-CN" altLang="en-US"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40" name="Rectangle 30"/>
          <p:cNvSpPr/>
          <p:nvPr/>
        </p:nvSpPr>
        <p:spPr>
          <a:xfrm>
            <a:off x="1224915" y="4381500"/>
            <a:ext cx="1659890" cy="5835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Sản phẩm phần mềm</a:t>
            </a:r>
            <a:endParaRPr lang="zh-CN" altLang="en-US" sz="1600" b="1"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41" name="Rectangle 29"/>
          <p:cNvSpPr/>
          <p:nvPr/>
        </p:nvSpPr>
        <p:spPr>
          <a:xfrm>
            <a:off x="3768765" y="4965145"/>
            <a:ext cx="2009488" cy="860425"/>
          </a:xfrm>
          <a:prstGeom prst="rect">
            <a:avLst/>
          </a:prstGeom>
        </p:spPr>
        <p:txBody>
          <a:bodyPr wrap="square">
            <a:spAutoFit/>
          </a:bodyPr>
          <a:lstStyle/>
          <a:p>
            <a:pPr lvl="0" algn="ctr">
              <a:lnSpc>
                <a:spcPts val="2000"/>
              </a:lnSpc>
              <a:defRPr/>
            </a:pPr>
            <a:r>
              <a:rPr lang="zh-CN" altLang="en-US"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Click here to add the text, the text is the refinement of your thought</a:t>
            </a:r>
            <a:endParaRPr lang="zh-CN" altLang="en-US"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42" name="Rectangle 30"/>
          <p:cNvSpPr/>
          <p:nvPr/>
        </p:nvSpPr>
        <p:spPr>
          <a:xfrm>
            <a:off x="4057650" y="4381500"/>
            <a:ext cx="1390650" cy="5835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Hướng dẫn cài đặt</a:t>
            </a:r>
            <a:endParaRPr lang="zh-CN" altLang="en-US" sz="1600" b="1"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43" name="Rectangle 29"/>
          <p:cNvSpPr/>
          <p:nvPr/>
        </p:nvSpPr>
        <p:spPr>
          <a:xfrm>
            <a:off x="6608049" y="5035630"/>
            <a:ext cx="2009488" cy="860425"/>
          </a:xfrm>
          <a:prstGeom prst="rect">
            <a:avLst/>
          </a:prstGeom>
        </p:spPr>
        <p:txBody>
          <a:bodyPr wrap="square">
            <a:spAutoFit/>
          </a:bodyPr>
          <a:lstStyle/>
          <a:p>
            <a:pPr lvl="0" algn="ctr">
              <a:lnSpc>
                <a:spcPts val="2000"/>
              </a:lnSpc>
              <a:defRPr/>
            </a:pPr>
            <a:r>
              <a:rPr lang="zh-CN" altLang="en-US"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Click here to add the text, the text is the refinement of your thought</a:t>
            </a:r>
            <a:endParaRPr lang="zh-CN" altLang="en-US"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44" name="Rectangle 30"/>
          <p:cNvSpPr/>
          <p:nvPr/>
        </p:nvSpPr>
        <p:spPr>
          <a:xfrm>
            <a:off x="6951345" y="4381500"/>
            <a:ext cx="1416685" cy="5835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Hướng dẫn sử dụng</a:t>
            </a:r>
            <a:endParaRPr lang="zh-CN" altLang="en-US" sz="1600" b="1"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45" name="Rectangle 29"/>
          <p:cNvSpPr/>
          <p:nvPr/>
        </p:nvSpPr>
        <p:spPr>
          <a:xfrm>
            <a:off x="9119901" y="4718765"/>
            <a:ext cx="2009488" cy="860425"/>
          </a:xfrm>
          <a:prstGeom prst="rect">
            <a:avLst/>
          </a:prstGeom>
        </p:spPr>
        <p:txBody>
          <a:bodyPr wrap="square">
            <a:spAutoFit/>
          </a:bodyPr>
          <a:lstStyle/>
          <a:p>
            <a:pPr lvl="0" algn="ctr">
              <a:lnSpc>
                <a:spcPts val="2000"/>
              </a:lnSpc>
              <a:defRPr/>
            </a:pPr>
            <a:r>
              <a:rPr lang="zh-CN" altLang="en-US"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Click here to add the text, the text is the refinement of your thought</a:t>
            </a:r>
            <a:endParaRPr lang="zh-CN" altLang="en-US"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46" name="Rectangle 30"/>
          <p:cNvSpPr/>
          <p:nvPr/>
        </p:nvSpPr>
        <p:spPr>
          <a:xfrm>
            <a:off x="9626600" y="4381500"/>
            <a:ext cx="1325245" cy="33718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Phát hành</a:t>
            </a:r>
            <a:endParaRPr kumimoji="0" lang="en-US" altLang="zh-CN"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47" name="Group 46"/>
          <p:cNvGrpSpPr/>
          <p:nvPr/>
        </p:nvGrpSpPr>
        <p:grpSpPr>
          <a:xfrm>
            <a:off x="0" y="240132"/>
            <a:ext cx="12192000" cy="6617868"/>
            <a:chOff x="0" y="240132"/>
            <a:chExt cx="12192000" cy="6617868"/>
          </a:xfrm>
        </p:grpSpPr>
        <p:sp>
          <p:nvSpPr>
            <p:cNvPr id="48" name="矩形 3"/>
            <p:cNvSpPr/>
            <p:nvPr/>
          </p:nvSpPr>
          <p:spPr>
            <a:xfrm>
              <a:off x="0" y="6661128"/>
              <a:ext cx="12192000" cy="196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49" name="Rectangle 26"/>
            <p:cNvSpPr/>
            <p:nvPr/>
          </p:nvSpPr>
          <p:spPr>
            <a:xfrm>
              <a:off x="5698005" y="845483"/>
              <a:ext cx="744070" cy="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latin typeface="Arial" panose="020B0604020202020204" pitchFamily="34" charset="0"/>
                <a:ea typeface="Arial" panose="020B0604020202020204" pitchFamily="34" charset="0"/>
                <a:sym typeface="Arial" panose="020B0604020202020204" pitchFamily="34" charset="0"/>
              </a:endParaRPr>
            </a:p>
          </p:txBody>
        </p:sp>
        <p:sp>
          <p:nvSpPr>
            <p:cNvPr id="50" name="TextBox 7"/>
            <p:cNvSpPr txBox="1"/>
            <p:nvPr/>
          </p:nvSpPr>
          <p:spPr>
            <a:xfrm>
              <a:off x="3296989" y="240132"/>
              <a:ext cx="5695950" cy="460375"/>
            </a:xfrm>
            <a:prstGeom prst="rect">
              <a:avLst/>
            </a:prstGeom>
            <a:noFill/>
          </p:spPr>
          <p:txBody>
            <a:bodyPr wrap="none" rtlCol="0">
              <a:spAutoFit/>
            </a:bodyPr>
            <a:lstStyle/>
            <a:p>
              <a:pPr algn="ctr"/>
              <a:r>
                <a:rPr lang="en-US" altLang="zh-CN"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ĐÓNG GÓI VÀ TRIỂN KHAI</a:t>
              </a:r>
              <a:endParaRPr lang="en-US" altLang="zh-CN"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1000"/>
                                        <p:tgtEl>
                                          <p:spTgt spid="41"/>
                                        </p:tgtEl>
                                      </p:cBhvr>
                                    </p:animEffect>
                                    <p:anim calcmode="lin" valueType="num">
                                      <p:cBhvr>
                                        <p:cTn id="19" dur="1000" fill="hold"/>
                                        <p:tgtEl>
                                          <p:spTgt spid="41"/>
                                        </p:tgtEl>
                                        <p:attrNameLst>
                                          <p:attrName>ppt_x</p:attrName>
                                        </p:attrNameLst>
                                      </p:cBhvr>
                                      <p:tavLst>
                                        <p:tav tm="0">
                                          <p:val>
                                            <p:strVal val="#ppt_x"/>
                                          </p:val>
                                        </p:tav>
                                        <p:tav tm="100000">
                                          <p:val>
                                            <p:strVal val="#ppt_x"/>
                                          </p:val>
                                        </p:tav>
                                      </p:tavLst>
                                    </p:anim>
                                    <p:anim calcmode="lin" valueType="num">
                                      <p:cBhvr>
                                        <p:cTn id="20" dur="1000" fill="hold"/>
                                        <p:tgtEl>
                                          <p:spTgt spid="41"/>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1000"/>
                                        <p:tgtEl>
                                          <p:spTgt spid="42"/>
                                        </p:tgtEl>
                                      </p:cBhvr>
                                    </p:animEffect>
                                    <p:anim calcmode="lin" valueType="num">
                                      <p:cBhvr>
                                        <p:cTn id="24" dur="1000" fill="hold"/>
                                        <p:tgtEl>
                                          <p:spTgt spid="42"/>
                                        </p:tgtEl>
                                        <p:attrNameLst>
                                          <p:attrName>ppt_x</p:attrName>
                                        </p:attrNameLst>
                                      </p:cBhvr>
                                      <p:tavLst>
                                        <p:tav tm="0">
                                          <p:val>
                                            <p:strVal val="#ppt_x"/>
                                          </p:val>
                                        </p:tav>
                                        <p:tav tm="100000">
                                          <p:val>
                                            <p:strVal val="#ppt_x"/>
                                          </p:val>
                                        </p:tav>
                                      </p:tavLst>
                                    </p:anim>
                                    <p:anim calcmode="lin" valueType="num">
                                      <p:cBhvr>
                                        <p:cTn id="25" dur="1000" fill="hold"/>
                                        <p:tgtEl>
                                          <p:spTgt spid="42"/>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1000"/>
                                        <p:tgtEl>
                                          <p:spTgt spid="43"/>
                                        </p:tgtEl>
                                      </p:cBhvr>
                                    </p:animEffect>
                                    <p:anim calcmode="lin" valueType="num">
                                      <p:cBhvr>
                                        <p:cTn id="30" dur="1000" fill="hold"/>
                                        <p:tgtEl>
                                          <p:spTgt spid="43"/>
                                        </p:tgtEl>
                                        <p:attrNameLst>
                                          <p:attrName>ppt_x</p:attrName>
                                        </p:attrNameLst>
                                      </p:cBhvr>
                                      <p:tavLst>
                                        <p:tav tm="0">
                                          <p:val>
                                            <p:strVal val="#ppt_x"/>
                                          </p:val>
                                        </p:tav>
                                        <p:tav tm="100000">
                                          <p:val>
                                            <p:strVal val="#ppt_x"/>
                                          </p:val>
                                        </p:tav>
                                      </p:tavLst>
                                    </p:anim>
                                    <p:anim calcmode="lin" valueType="num">
                                      <p:cBhvr>
                                        <p:cTn id="31" dur="1000" fill="hold"/>
                                        <p:tgtEl>
                                          <p:spTgt spid="4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1000"/>
                                        <p:tgtEl>
                                          <p:spTgt spid="44"/>
                                        </p:tgtEl>
                                      </p:cBhvr>
                                    </p:animEffect>
                                    <p:anim calcmode="lin" valueType="num">
                                      <p:cBhvr>
                                        <p:cTn id="35" dur="1000" fill="hold"/>
                                        <p:tgtEl>
                                          <p:spTgt spid="44"/>
                                        </p:tgtEl>
                                        <p:attrNameLst>
                                          <p:attrName>ppt_x</p:attrName>
                                        </p:attrNameLst>
                                      </p:cBhvr>
                                      <p:tavLst>
                                        <p:tav tm="0">
                                          <p:val>
                                            <p:strVal val="#ppt_x"/>
                                          </p:val>
                                        </p:tav>
                                        <p:tav tm="100000">
                                          <p:val>
                                            <p:strVal val="#ppt_x"/>
                                          </p:val>
                                        </p:tav>
                                      </p:tavLst>
                                    </p:anim>
                                    <p:anim calcmode="lin" valueType="num">
                                      <p:cBhvr>
                                        <p:cTn id="36" dur="1000" fill="hold"/>
                                        <p:tgtEl>
                                          <p:spTgt spid="44"/>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1000"/>
                                        <p:tgtEl>
                                          <p:spTgt spid="45"/>
                                        </p:tgtEl>
                                      </p:cBhvr>
                                    </p:animEffect>
                                    <p:anim calcmode="lin" valueType="num">
                                      <p:cBhvr>
                                        <p:cTn id="41" dur="1000" fill="hold"/>
                                        <p:tgtEl>
                                          <p:spTgt spid="45"/>
                                        </p:tgtEl>
                                        <p:attrNameLst>
                                          <p:attrName>ppt_x</p:attrName>
                                        </p:attrNameLst>
                                      </p:cBhvr>
                                      <p:tavLst>
                                        <p:tav tm="0">
                                          <p:val>
                                            <p:strVal val="#ppt_x"/>
                                          </p:val>
                                        </p:tav>
                                        <p:tav tm="100000">
                                          <p:val>
                                            <p:strVal val="#ppt_x"/>
                                          </p:val>
                                        </p:tav>
                                      </p:tavLst>
                                    </p:anim>
                                    <p:anim calcmode="lin" valueType="num">
                                      <p:cBhvr>
                                        <p:cTn id="42" dur="1000" fill="hold"/>
                                        <p:tgtEl>
                                          <p:spTgt spid="4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1000"/>
                                        <p:tgtEl>
                                          <p:spTgt spid="46"/>
                                        </p:tgtEl>
                                      </p:cBhvr>
                                    </p:animEffect>
                                    <p:anim calcmode="lin" valueType="num">
                                      <p:cBhvr>
                                        <p:cTn id="46" dur="1000" fill="hold"/>
                                        <p:tgtEl>
                                          <p:spTgt spid="46"/>
                                        </p:tgtEl>
                                        <p:attrNameLst>
                                          <p:attrName>ppt_x</p:attrName>
                                        </p:attrNameLst>
                                      </p:cBhvr>
                                      <p:tavLst>
                                        <p:tav tm="0">
                                          <p:val>
                                            <p:strVal val="#ppt_x"/>
                                          </p:val>
                                        </p:tav>
                                        <p:tav tm="100000">
                                          <p:val>
                                            <p:strVal val="#ppt_x"/>
                                          </p:val>
                                        </p:tav>
                                      </p:tavLst>
                                    </p:anim>
                                    <p:anim calcmode="lin" valueType="num">
                                      <p:cBhvr>
                                        <p:cTn id="4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4" grpId="0"/>
      <p:bldP spid="45" grpId="0"/>
      <p:bldP spid="4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1"/>
          <p:cNvPicPr>
            <a:picLocks noChangeAspect="1"/>
          </p:cNvPicPr>
          <p:nvPr/>
        </p:nvPicPr>
        <p:blipFill>
          <a:blip r:embed="rId1"/>
          <a:srcRect t="25578" b="10794"/>
          <a:stretch>
            <a:fillRect/>
          </a:stretch>
        </p:blipFill>
        <p:spPr>
          <a:xfrm>
            <a:off x="-9525" y="0"/>
            <a:ext cx="12192000" cy="6858000"/>
          </a:xfrm>
          <a:prstGeom prst="rect">
            <a:avLst/>
          </a:prstGeom>
          <a:noFill/>
          <a:ln w="9525">
            <a:noFill/>
          </a:ln>
        </p:spPr>
      </p:pic>
      <p:sp>
        <p:nvSpPr>
          <p:cNvPr id="17" name="矩形 4"/>
          <p:cNvSpPr/>
          <p:nvPr/>
        </p:nvSpPr>
        <p:spPr>
          <a:xfrm>
            <a:off x="-9525" y="3962400"/>
            <a:ext cx="12211050" cy="2895600"/>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2924175">
                <a:moveTo>
                  <a:pt x="0" y="1181100"/>
                </a:moveTo>
                <a:cubicBezTo>
                  <a:pt x="635000" y="1143000"/>
                  <a:pt x="6794500" y="1409700"/>
                  <a:pt x="12211050" y="0"/>
                </a:cubicBezTo>
                <a:lnTo>
                  <a:pt x="12211050" y="2924175"/>
                </a:lnTo>
                <a:lnTo>
                  <a:pt x="19050" y="2924175"/>
                </a:lnTo>
                <a:lnTo>
                  <a:pt x="0" y="1181100"/>
                </a:lnTo>
                <a:close/>
              </a:path>
            </a:pathLst>
          </a:cu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矩形 4"/>
          <p:cNvSpPr/>
          <p:nvPr/>
        </p:nvSpPr>
        <p:spPr>
          <a:xfrm>
            <a:off x="-19050" y="3790950"/>
            <a:ext cx="12230100" cy="1387475"/>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 name="connsiteX0-151" fmla="*/ 0 w 12211050"/>
              <a:gd name="connsiteY0-152" fmla="*/ 1181100 h 10293081"/>
              <a:gd name="connsiteX1-153" fmla="*/ 12211050 w 12211050"/>
              <a:gd name="connsiteY1-154" fmla="*/ 0 h 10293081"/>
              <a:gd name="connsiteX2-155" fmla="*/ 12211050 w 12211050"/>
              <a:gd name="connsiteY2-156" fmla="*/ 2924175 h 10293081"/>
              <a:gd name="connsiteX3-157" fmla="*/ 0 w 12211050"/>
              <a:gd name="connsiteY3-158" fmla="*/ 10293081 h 10293081"/>
              <a:gd name="connsiteX4-159" fmla="*/ 0 w 12211050"/>
              <a:gd name="connsiteY4-160" fmla="*/ 1181100 h 10293081"/>
              <a:gd name="connsiteX0-161" fmla="*/ 0 w 12230100"/>
              <a:gd name="connsiteY0-162" fmla="*/ 8082139 h 10293081"/>
              <a:gd name="connsiteX1-163" fmla="*/ 12230100 w 12230100"/>
              <a:gd name="connsiteY1-164" fmla="*/ 0 h 10293081"/>
              <a:gd name="connsiteX2-165" fmla="*/ 12230100 w 12230100"/>
              <a:gd name="connsiteY2-166" fmla="*/ 2924175 h 10293081"/>
              <a:gd name="connsiteX3-167" fmla="*/ 19050 w 12230100"/>
              <a:gd name="connsiteY3-168" fmla="*/ 10293081 h 10293081"/>
              <a:gd name="connsiteX4-169" fmla="*/ 0 w 12230100"/>
              <a:gd name="connsiteY4-170" fmla="*/ 8082139 h 10293081"/>
              <a:gd name="connsiteX0-171" fmla="*/ 0 w 12230100"/>
              <a:gd name="connsiteY0-172" fmla="*/ 8082139 h 10293081"/>
              <a:gd name="connsiteX1-173" fmla="*/ 12230100 w 12230100"/>
              <a:gd name="connsiteY1-174" fmla="*/ 0 h 10293081"/>
              <a:gd name="connsiteX2-175" fmla="*/ 12230100 w 12230100"/>
              <a:gd name="connsiteY2-176" fmla="*/ 2924175 h 10293081"/>
              <a:gd name="connsiteX3-177" fmla="*/ 19050 w 12230100"/>
              <a:gd name="connsiteY3-178" fmla="*/ 10293081 h 10293081"/>
              <a:gd name="connsiteX4-179" fmla="*/ 0 w 12230100"/>
              <a:gd name="connsiteY4-180" fmla="*/ 8082139 h 10293081"/>
              <a:gd name="connsiteX0-181" fmla="*/ 0 w 12230100"/>
              <a:gd name="connsiteY0-182" fmla="*/ 8082139 h 10293081"/>
              <a:gd name="connsiteX1-183" fmla="*/ 12230100 w 12230100"/>
              <a:gd name="connsiteY1-184" fmla="*/ 0 h 10293081"/>
              <a:gd name="connsiteX2-185" fmla="*/ 12230100 w 12230100"/>
              <a:gd name="connsiteY2-186" fmla="*/ 2924175 h 10293081"/>
              <a:gd name="connsiteX3-187" fmla="*/ 19050 w 12230100"/>
              <a:gd name="connsiteY3-188" fmla="*/ 10293081 h 10293081"/>
              <a:gd name="connsiteX4-189" fmla="*/ 0 w 12230100"/>
              <a:gd name="connsiteY4-190" fmla="*/ 8082139 h 10293081"/>
              <a:gd name="connsiteX0-191" fmla="*/ 0 w 12230100"/>
              <a:gd name="connsiteY0-192" fmla="*/ 8082139 h 10318654"/>
              <a:gd name="connsiteX1-193" fmla="*/ 12230100 w 12230100"/>
              <a:gd name="connsiteY1-194" fmla="*/ 0 h 10318654"/>
              <a:gd name="connsiteX2-195" fmla="*/ 12230100 w 12230100"/>
              <a:gd name="connsiteY2-196" fmla="*/ 2924175 h 10318654"/>
              <a:gd name="connsiteX3-197" fmla="*/ 19050 w 12230100"/>
              <a:gd name="connsiteY3-198" fmla="*/ 10293081 h 10318654"/>
              <a:gd name="connsiteX4-199" fmla="*/ 0 w 12230100"/>
              <a:gd name="connsiteY4-200" fmla="*/ 8082139 h 10318654"/>
              <a:gd name="connsiteX0-201" fmla="*/ 0 w 12230100"/>
              <a:gd name="connsiteY0-202" fmla="*/ 8082139 h 10320404"/>
              <a:gd name="connsiteX1-203" fmla="*/ 12230100 w 12230100"/>
              <a:gd name="connsiteY1-204" fmla="*/ 0 h 10320404"/>
              <a:gd name="connsiteX2-205" fmla="*/ 12230100 w 12230100"/>
              <a:gd name="connsiteY2-206" fmla="*/ 2924175 h 10320404"/>
              <a:gd name="connsiteX3-207" fmla="*/ 19050 w 12230100"/>
              <a:gd name="connsiteY3-208" fmla="*/ 10293081 h 10320404"/>
              <a:gd name="connsiteX4-209" fmla="*/ 0 w 12230100"/>
              <a:gd name="connsiteY4-210" fmla="*/ 8082139 h 10320404"/>
              <a:gd name="connsiteX0-211" fmla="*/ 0 w 12230100"/>
              <a:gd name="connsiteY0-212" fmla="*/ 8082139 h 10408286"/>
              <a:gd name="connsiteX1-213" fmla="*/ 12230100 w 12230100"/>
              <a:gd name="connsiteY1-214" fmla="*/ 0 h 10408286"/>
              <a:gd name="connsiteX2-215" fmla="*/ 12230100 w 12230100"/>
              <a:gd name="connsiteY2-216" fmla="*/ 2924175 h 10408286"/>
              <a:gd name="connsiteX3-217" fmla="*/ 19050 w 12230100"/>
              <a:gd name="connsiteY3-218" fmla="*/ 10293081 h 10408286"/>
              <a:gd name="connsiteX4-219" fmla="*/ 0 w 12230100"/>
              <a:gd name="connsiteY4-220" fmla="*/ 8082139 h 10408286"/>
              <a:gd name="connsiteX0-221" fmla="*/ 0 w 12230100"/>
              <a:gd name="connsiteY0-222" fmla="*/ 8082139 h 10408286"/>
              <a:gd name="connsiteX1-223" fmla="*/ 12230100 w 12230100"/>
              <a:gd name="connsiteY1-224" fmla="*/ 0 h 10408286"/>
              <a:gd name="connsiteX2-225" fmla="*/ 12230100 w 12230100"/>
              <a:gd name="connsiteY2-226" fmla="*/ 2924175 h 10408286"/>
              <a:gd name="connsiteX3-227" fmla="*/ 19050 w 12230100"/>
              <a:gd name="connsiteY3-228" fmla="*/ 10293081 h 10408286"/>
              <a:gd name="connsiteX4-229" fmla="*/ 0 w 12230100"/>
              <a:gd name="connsiteY4-230" fmla="*/ 8082139 h 10408286"/>
              <a:gd name="connsiteX0-231" fmla="*/ 0 w 12230100"/>
              <a:gd name="connsiteY0-232" fmla="*/ 8082139 h 10408286"/>
              <a:gd name="connsiteX1-233" fmla="*/ 12230100 w 12230100"/>
              <a:gd name="connsiteY1-234" fmla="*/ 0 h 10408286"/>
              <a:gd name="connsiteX2-235" fmla="*/ 12230100 w 12230100"/>
              <a:gd name="connsiteY2-236" fmla="*/ 2924175 h 10408286"/>
              <a:gd name="connsiteX3-237" fmla="*/ 19050 w 12230100"/>
              <a:gd name="connsiteY3-238" fmla="*/ 10293081 h 10408286"/>
              <a:gd name="connsiteX4-239" fmla="*/ 0 w 12230100"/>
              <a:gd name="connsiteY4-240" fmla="*/ 8082139 h 10408286"/>
              <a:gd name="connsiteX0-241" fmla="*/ 0 w 12230100"/>
              <a:gd name="connsiteY0-242" fmla="*/ 8783940 h 10408286"/>
              <a:gd name="connsiteX1-243" fmla="*/ 12230100 w 12230100"/>
              <a:gd name="connsiteY1-244" fmla="*/ 0 h 10408286"/>
              <a:gd name="connsiteX2-245" fmla="*/ 12230100 w 12230100"/>
              <a:gd name="connsiteY2-246" fmla="*/ 2924175 h 10408286"/>
              <a:gd name="connsiteX3-247" fmla="*/ 19050 w 12230100"/>
              <a:gd name="connsiteY3-248" fmla="*/ 10293081 h 10408286"/>
              <a:gd name="connsiteX4-249" fmla="*/ 0 w 12230100"/>
              <a:gd name="connsiteY4-250" fmla="*/ 8783940 h 10408286"/>
              <a:gd name="connsiteX0-251" fmla="*/ 0 w 12230100"/>
              <a:gd name="connsiteY0-252" fmla="*/ 8783940 h 10408286"/>
              <a:gd name="connsiteX1-253" fmla="*/ 12230100 w 12230100"/>
              <a:gd name="connsiteY1-254" fmla="*/ 0 h 10408286"/>
              <a:gd name="connsiteX2-255" fmla="*/ 12230100 w 12230100"/>
              <a:gd name="connsiteY2-256" fmla="*/ 2924175 h 10408286"/>
              <a:gd name="connsiteX3-257" fmla="*/ 19050 w 12230100"/>
              <a:gd name="connsiteY3-258" fmla="*/ 10293081 h 10408286"/>
              <a:gd name="connsiteX4-259" fmla="*/ 0 w 12230100"/>
              <a:gd name="connsiteY4-260" fmla="*/ 8783940 h 10408286"/>
              <a:gd name="connsiteX0-261" fmla="*/ 0 w 12230100"/>
              <a:gd name="connsiteY0-262" fmla="*/ 8783940 h 10408286"/>
              <a:gd name="connsiteX1-263" fmla="*/ 12230100 w 12230100"/>
              <a:gd name="connsiteY1-264" fmla="*/ 0 h 10408286"/>
              <a:gd name="connsiteX2-265" fmla="*/ 12230100 w 12230100"/>
              <a:gd name="connsiteY2-266" fmla="*/ 2924175 h 10408286"/>
              <a:gd name="connsiteX3-267" fmla="*/ 19050 w 12230100"/>
              <a:gd name="connsiteY3-268" fmla="*/ 10293081 h 10408286"/>
              <a:gd name="connsiteX4-269" fmla="*/ 0 w 12230100"/>
              <a:gd name="connsiteY4-270" fmla="*/ 8783940 h 10408286"/>
              <a:gd name="connsiteX0-271" fmla="*/ 0 w 12230100"/>
              <a:gd name="connsiteY0-272" fmla="*/ 8783940 h 10443542"/>
              <a:gd name="connsiteX1-273" fmla="*/ 12230100 w 12230100"/>
              <a:gd name="connsiteY1-274" fmla="*/ 0 h 10443542"/>
              <a:gd name="connsiteX2-275" fmla="*/ 12230100 w 12230100"/>
              <a:gd name="connsiteY2-276" fmla="*/ 2924175 h 10443542"/>
              <a:gd name="connsiteX3-277" fmla="*/ 19050 w 12230100"/>
              <a:gd name="connsiteY3-278" fmla="*/ 10293081 h 10443542"/>
              <a:gd name="connsiteX4-279" fmla="*/ 0 w 12230100"/>
              <a:gd name="connsiteY4-280" fmla="*/ 8783940 h 10443542"/>
              <a:gd name="connsiteX0-281" fmla="*/ 0 w 12230100"/>
              <a:gd name="connsiteY0-282" fmla="*/ 8783940 h 10443542"/>
              <a:gd name="connsiteX1-283" fmla="*/ 12230100 w 12230100"/>
              <a:gd name="connsiteY1-284" fmla="*/ 0 h 10443542"/>
              <a:gd name="connsiteX2-285" fmla="*/ 12230100 w 12230100"/>
              <a:gd name="connsiteY2-286" fmla="*/ 2924175 h 10443542"/>
              <a:gd name="connsiteX3-287" fmla="*/ 19050 w 12230100"/>
              <a:gd name="connsiteY3-288" fmla="*/ 10293081 h 10443542"/>
              <a:gd name="connsiteX4-289" fmla="*/ 0 w 12230100"/>
              <a:gd name="connsiteY4-290" fmla="*/ 8783940 h 10443542"/>
              <a:gd name="connsiteX0-291" fmla="*/ 0 w 12249150"/>
              <a:gd name="connsiteY0-292" fmla="*/ 7380339 h 10443542"/>
              <a:gd name="connsiteX1-293" fmla="*/ 12249150 w 12249150"/>
              <a:gd name="connsiteY1-294" fmla="*/ 0 h 10443542"/>
              <a:gd name="connsiteX2-295" fmla="*/ 12249150 w 12249150"/>
              <a:gd name="connsiteY2-296" fmla="*/ 2924175 h 10443542"/>
              <a:gd name="connsiteX3-297" fmla="*/ 38100 w 12249150"/>
              <a:gd name="connsiteY3-298" fmla="*/ 10293081 h 10443542"/>
              <a:gd name="connsiteX4-299" fmla="*/ 0 w 12249150"/>
              <a:gd name="connsiteY4-300" fmla="*/ 7380339 h 10443542"/>
              <a:gd name="connsiteX0-301" fmla="*/ 0 w 12249150"/>
              <a:gd name="connsiteY0-302" fmla="*/ 6093705 h 9156908"/>
              <a:gd name="connsiteX1-303" fmla="*/ 12230100 w 12249150"/>
              <a:gd name="connsiteY1-304" fmla="*/ 0 h 9156908"/>
              <a:gd name="connsiteX2-305" fmla="*/ 12249150 w 12249150"/>
              <a:gd name="connsiteY2-306" fmla="*/ 1637541 h 9156908"/>
              <a:gd name="connsiteX3-307" fmla="*/ 38100 w 12249150"/>
              <a:gd name="connsiteY3-308" fmla="*/ 9006447 h 9156908"/>
              <a:gd name="connsiteX4-309" fmla="*/ 0 w 12249150"/>
              <a:gd name="connsiteY4-310" fmla="*/ 6093705 h 9156908"/>
              <a:gd name="connsiteX0-311" fmla="*/ 0 w 12249150"/>
              <a:gd name="connsiteY0-312" fmla="*/ 6093705 h 9156908"/>
              <a:gd name="connsiteX1-313" fmla="*/ 12230100 w 12249150"/>
              <a:gd name="connsiteY1-314" fmla="*/ 0 h 9156908"/>
              <a:gd name="connsiteX2-315" fmla="*/ 12249150 w 12249150"/>
              <a:gd name="connsiteY2-316" fmla="*/ 1637541 h 9156908"/>
              <a:gd name="connsiteX3-317" fmla="*/ 19050 w 12249150"/>
              <a:gd name="connsiteY3-318" fmla="*/ 9006448 h 9156908"/>
              <a:gd name="connsiteX4-319" fmla="*/ 0 w 12249150"/>
              <a:gd name="connsiteY4-320" fmla="*/ 6093705 h 9156908"/>
              <a:gd name="connsiteX0-321" fmla="*/ 0 w 12249150"/>
              <a:gd name="connsiteY0-322" fmla="*/ 6093705 h 9232835"/>
              <a:gd name="connsiteX1-323" fmla="*/ 12230100 w 12249150"/>
              <a:gd name="connsiteY1-324" fmla="*/ 0 h 9232835"/>
              <a:gd name="connsiteX2-325" fmla="*/ 12249150 w 12249150"/>
              <a:gd name="connsiteY2-326" fmla="*/ 1637541 h 9232835"/>
              <a:gd name="connsiteX3-327" fmla="*/ 19050 w 12249150"/>
              <a:gd name="connsiteY3-328" fmla="*/ 9006448 h 9232835"/>
              <a:gd name="connsiteX4-329" fmla="*/ 0 w 12249150"/>
              <a:gd name="connsiteY4-330" fmla="*/ 6093705 h 9232835"/>
              <a:gd name="connsiteX0-331" fmla="*/ 0 w 12249150"/>
              <a:gd name="connsiteY0-332" fmla="*/ 6093705 h 9232835"/>
              <a:gd name="connsiteX1-333" fmla="*/ 12230100 w 12249150"/>
              <a:gd name="connsiteY1-334" fmla="*/ 0 h 9232835"/>
              <a:gd name="connsiteX2-335" fmla="*/ 12249150 w 12249150"/>
              <a:gd name="connsiteY2-336" fmla="*/ 1637541 h 9232835"/>
              <a:gd name="connsiteX3-337" fmla="*/ 19050 w 12249150"/>
              <a:gd name="connsiteY3-338" fmla="*/ 9006448 h 9232835"/>
              <a:gd name="connsiteX4-339" fmla="*/ 0 w 12249150"/>
              <a:gd name="connsiteY4-340" fmla="*/ 6093705 h 9232835"/>
              <a:gd name="connsiteX0-341" fmla="*/ 0 w 12230100"/>
              <a:gd name="connsiteY0-342" fmla="*/ 6678539 h 9232835"/>
              <a:gd name="connsiteX1-343" fmla="*/ 12211050 w 12230100"/>
              <a:gd name="connsiteY1-344" fmla="*/ 0 h 9232835"/>
              <a:gd name="connsiteX2-345" fmla="*/ 12230100 w 12230100"/>
              <a:gd name="connsiteY2-346" fmla="*/ 1637541 h 9232835"/>
              <a:gd name="connsiteX3-347" fmla="*/ 0 w 12230100"/>
              <a:gd name="connsiteY3-348" fmla="*/ 9006448 h 9232835"/>
              <a:gd name="connsiteX4-349" fmla="*/ 0 w 12230100"/>
              <a:gd name="connsiteY4-350" fmla="*/ 6678539 h 9232835"/>
              <a:gd name="connsiteX0-351" fmla="*/ 0 w 12230100"/>
              <a:gd name="connsiteY0-352" fmla="*/ 6678539 h 9232835"/>
              <a:gd name="connsiteX1-353" fmla="*/ 12211050 w 12230100"/>
              <a:gd name="connsiteY1-354" fmla="*/ 0 h 9232835"/>
              <a:gd name="connsiteX2-355" fmla="*/ 12230100 w 12230100"/>
              <a:gd name="connsiteY2-356" fmla="*/ 1637541 h 9232835"/>
              <a:gd name="connsiteX3-357" fmla="*/ 0 w 12230100"/>
              <a:gd name="connsiteY3-358" fmla="*/ 9006448 h 9232835"/>
              <a:gd name="connsiteX4-359" fmla="*/ 0 w 12230100"/>
              <a:gd name="connsiteY4-360" fmla="*/ 6678539 h 9232835"/>
              <a:gd name="connsiteX0-361" fmla="*/ 0 w 12230100"/>
              <a:gd name="connsiteY0-362" fmla="*/ 6678539 h 9088815"/>
              <a:gd name="connsiteX1-363" fmla="*/ 12211050 w 12230100"/>
              <a:gd name="connsiteY1-364" fmla="*/ 0 h 9088815"/>
              <a:gd name="connsiteX2-365" fmla="*/ 12230100 w 12230100"/>
              <a:gd name="connsiteY2-366" fmla="*/ 1637541 h 9088815"/>
              <a:gd name="connsiteX3-367" fmla="*/ 0 w 12230100"/>
              <a:gd name="connsiteY3-368" fmla="*/ 9006448 h 9088815"/>
              <a:gd name="connsiteX4-369" fmla="*/ 0 w 12230100"/>
              <a:gd name="connsiteY4-370" fmla="*/ 6678539 h 9088815"/>
              <a:gd name="connsiteX0-371" fmla="*/ 0 w 12230100"/>
              <a:gd name="connsiteY0-372" fmla="*/ 6678539 h 9107978"/>
              <a:gd name="connsiteX1-373" fmla="*/ 12211050 w 12230100"/>
              <a:gd name="connsiteY1-374" fmla="*/ 0 h 9107978"/>
              <a:gd name="connsiteX2-375" fmla="*/ 12230100 w 12230100"/>
              <a:gd name="connsiteY2-376" fmla="*/ 1637541 h 9107978"/>
              <a:gd name="connsiteX3-377" fmla="*/ 0 w 12230100"/>
              <a:gd name="connsiteY3-378" fmla="*/ 9006448 h 9107978"/>
              <a:gd name="connsiteX4-379" fmla="*/ 0 w 12230100"/>
              <a:gd name="connsiteY4-380" fmla="*/ 6678539 h 9107978"/>
              <a:gd name="connsiteX0-381" fmla="*/ 0 w 12230100"/>
              <a:gd name="connsiteY0-382" fmla="*/ 6678539 h 9107978"/>
              <a:gd name="connsiteX1-383" fmla="*/ 12211050 w 12230100"/>
              <a:gd name="connsiteY1-384" fmla="*/ 0 h 9107978"/>
              <a:gd name="connsiteX2-385" fmla="*/ 12230100 w 12230100"/>
              <a:gd name="connsiteY2-386" fmla="*/ 1637541 h 9107978"/>
              <a:gd name="connsiteX3-387" fmla="*/ 0 w 12230100"/>
              <a:gd name="connsiteY3-388" fmla="*/ 9006448 h 9107978"/>
              <a:gd name="connsiteX4-389" fmla="*/ 0 w 12230100"/>
              <a:gd name="connsiteY4-390" fmla="*/ 6678539 h 9107978"/>
              <a:gd name="connsiteX0-391" fmla="*/ 0 w 12230100"/>
              <a:gd name="connsiteY0-392" fmla="*/ 6678539 h 9107978"/>
              <a:gd name="connsiteX1-393" fmla="*/ 12211050 w 12230100"/>
              <a:gd name="connsiteY1-394" fmla="*/ 0 h 9107978"/>
              <a:gd name="connsiteX2-395" fmla="*/ 12230100 w 12230100"/>
              <a:gd name="connsiteY2-396" fmla="*/ 1637541 h 9107978"/>
              <a:gd name="connsiteX3-397" fmla="*/ 0 w 12230100"/>
              <a:gd name="connsiteY3-398" fmla="*/ 9006448 h 9107978"/>
              <a:gd name="connsiteX4-399" fmla="*/ 0 w 12230100"/>
              <a:gd name="connsiteY4-400" fmla="*/ 6678539 h 9107978"/>
              <a:gd name="connsiteX0-401" fmla="*/ 0 w 12230100"/>
              <a:gd name="connsiteY0-402" fmla="*/ 7731239 h 9107978"/>
              <a:gd name="connsiteX1-403" fmla="*/ 12211050 w 12230100"/>
              <a:gd name="connsiteY1-404" fmla="*/ 0 h 9107978"/>
              <a:gd name="connsiteX2-405" fmla="*/ 12230100 w 12230100"/>
              <a:gd name="connsiteY2-406" fmla="*/ 1637541 h 9107978"/>
              <a:gd name="connsiteX3-407" fmla="*/ 0 w 12230100"/>
              <a:gd name="connsiteY3-408" fmla="*/ 9006448 h 9107978"/>
              <a:gd name="connsiteX4-409" fmla="*/ 0 w 12230100"/>
              <a:gd name="connsiteY4-410" fmla="*/ 7731239 h 9107978"/>
              <a:gd name="connsiteX0-411" fmla="*/ 0 w 12230100"/>
              <a:gd name="connsiteY0-412" fmla="*/ 7146405 h 8523144"/>
              <a:gd name="connsiteX1-413" fmla="*/ 12211050 w 12230100"/>
              <a:gd name="connsiteY1-414" fmla="*/ 0 h 8523144"/>
              <a:gd name="connsiteX2-415" fmla="*/ 12230100 w 12230100"/>
              <a:gd name="connsiteY2-416" fmla="*/ 1052707 h 8523144"/>
              <a:gd name="connsiteX3-417" fmla="*/ 0 w 12230100"/>
              <a:gd name="connsiteY3-418" fmla="*/ 8421614 h 8523144"/>
              <a:gd name="connsiteX4-419" fmla="*/ 0 w 12230100"/>
              <a:gd name="connsiteY4-420" fmla="*/ 7146405 h 8523144"/>
              <a:gd name="connsiteX0-421" fmla="*/ 0 w 12230100"/>
              <a:gd name="connsiteY0-422" fmla="*/ 7146405 h 8523144"/>
              <a:gd name="connsiteX1-423" fmla="*/ 12211050 w 12230100"/>
              <a:gd name="connsiteY1-424" fmla="*/ 0 h 8523144"/>
              <a:gd name="connsiteX2-425" fmla="*/ 12230100 w 12230100"/>
              <a:gd name="connsiteY2-426" fmla="*/ 1052707 h 8523144"/>
              <a:gd name="connsiteX3-427" fmla="*/ 0 w 12230100"/>
              <a:gd name="connsiteY3-428" fmla="*/ 8421614 h 8523144"/>
              <a:gd name="connsiteX4-429" fmla="*/ 0 w 12230100"/>
              <a:gd name="connsiteY4-430" fmla="*/ 7146405 h 8523144"/>
              <a:gd name="connsiteX0-431" fmla="*/ 0 w 12230100"/>
              <a:gd name="connsiteY0-432" fmla="*/ 7146405 h 8523144"/>
              <a:gd name="connsiteX1-433" fmla="*/ 12211050 w 12230100"/>
              <a:gd name="connsiteY1-434" fmla="*/ 0 h 8523144"/>
              <a:gd name="connsiteX2-435" fmla="*/ 12230100 w 12230100"/>
              <a:gd name="connsiteY2-436" fmla="*/ 1052707 h 8523144"/>
              <a:gd name="connsiteX3-437" fmla="*/ 0 w 12230100"/>
              <a:gd name="connsiteY3-438" fmla="*/ 8421614 h 8523144"/>
              <a:gd name="connsiteX4-439" fmla="*/ 0 w 12230100"/>
              <a:gd name="connsiteY4-440" fmla="*/ 7146405 h 85231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30100" h="8523144">
                <a:moveTo>
                  <a:pt x="0" y="7146405"/>
                </a:moveTo>
                <a:cubicBezTo>
                  <a:pt x="1625600" y="7576173"/>
                  <a:pt x="8585200" y="8427704"/>
                  <a:pt x="12211050" y="0"/>
                </a:cubicBezTo>
                <a:lnTo>
                  <a:pt x="12230100" y="1052707"/>
                </a:lnTo>
                <a:cubicBezTo>
                  <a:pt x="9550400" y="7953746"/>
                  <a:pt x="2165350" y="8889481"/>
                  <a:pt x="0" y="8421614"/>
                </a:cubicBezTo>
                <a:lnTo>
                  <a:pt x="0" y="7146405"/>
                </a:lnTo>
                <a:close/>
              </a:path>
            </a:pathLst>
          </a:custGeom>
          <a:solidFill>
            <a:srgbClr val="4A494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BCB16"/>
              </a:solidFill>
              <a:effectLst/>
              <a:uLnTx/>
              <a:uFillTx/>
              <a:latin typeface="+mn-lt"/>
              <a:ea typeface="+mn-ea"/>
              <a:cs typeface="+mn-cs"/>
            </a:endParaRPr>
          </a:p>
        </p:txBody>
      </p:sp>
      <p:sp>
        <p:nvSpPr>
          <p:cNvPr id="6148" name="文本框 92"/>
          <p:cNvSpPr txBox="1"/>
          <p:nvPr/>
        </p:nvSpPr>
        <p:spPr>
          <a:xfrm>
            <a:off x="224155" y="213360"/>
            <a:ext cx="5307965" cy="829945"/>
          </a:xfrm>
          <a:prstGeom prst="rect">
            <a:avLst/>
          </a:prstGeom>
          <a:noFill/>
          <a:ln w="9525">
            <a:noFill/>
          </a:ln>
        </p:spPr>
        <p:txBody>
          <a:bodyPr wrap="square" anchor="t" anchorCtr="0">
            <a:spAutoFit/>
          </a:bodyPr>
          <a:lstStyle/>
          <a:p>
            <a:pPr algn="l" defTabSz="1216025">
              <a:lnSpc>
                <a:spcPct val="120000"/>
              </a:lnSpc>
              <a:spcBef>
                <a:spcPct val="20000"/>
              </a:spcBef>
            </a:pPr>
            <a:r>
              <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rPr>
              <a:t>7.KẾT LUẬN</a:t>
            </a:r>
            <a:endPar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6149" name="矩形 19"/>
          <p:cNvSpPr/>
          <p:nvPr/>
        </p:nvSpPr>
        <p:spPr>
          <a:xfrm>
            <a:off x="3787140" y="5361305"/>
            <a:ext cx="8021320" cy="885825"/>
          </a:xfrm>
          <a:prstGeom prst="rect">
            <a:avLst/>
          </a:prstGeom>
          <a:noFill/>
          <a:ln w="9525">
            <a:noFill/>
          </a:ln>
        </p:spPr>
        <p:txBody>
          <a:bodyPr wrap="square" lIns="0" tIns="0" rIns="0" bIns="0" anchor="t" anchorCtr="0">
            <a:spAutoFit/>
          </a:bodyPr>
          <a:lstStyle/>
          <a:p>
            <a:pPr defTabSz="1216025">
              <a:lnSpc>
                <a:spcPct val="120000"/>
              </a:lnSpc>
              <a:spcBef>
                <a:spcPct val="20000"/>
              </a:spcBef>
            </a:pPr>
            <a:r>
              <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rPr>
              <a:t>Quá trình thực hiện dự án còn có một vài khó khăn và bị trì trệ tiến độ. Các chức năng vẫn chưa được thực hiện hết .</a:t>
            </a:r>
            <a:endPar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6150" name="矩形 20"/>
          <p:cNvSpPr/>
          <p:nvPr/>
        </p:nvSpPr>
        <p:spPr>
          <a:xfrm>
            <a:off x="5016901" y="5275533"/>
            <a:ext cx="6960035" cy="536622"/>
          </a:xfrm>
          <a:prstGeom prst="rect">
            <a:avLst/>
          </a:prstGeom>
          <a:noFill/>
          <a:ln w="9525">
            <a:noFill/>
          </a:ln>
        </p:spPr>
        <p:txBody>
          <a:bodyPr wrap="square" lIns="0" tIns="0" rIns="0" bIns="0" anchor="t" anchorCtr="0">
            <a:spAutoFit/>
          </a:bodyPr>
          <a:lstStyle/>
          <a:p>
            <a:pPr algn="r" defTabSz="1216025">
              <a:lnSpc>
                <a:spcPct val="120000"/>
              </a:lnSpc>
              <a:spcBef>
                <a:spcPct val="20000"/>
              </a:spcBef>
            </a:pPr>
            <a:r>
              <a:rPr lang="en-US" altLang="zh-CN" sz="3200" b="1" smtClean="0">
                <a:solidFill>
                  <a:srgbClr val="FFFFFF"/>
                </a:solidFill>
                <a:latin typeface="Arial" panose="020B0604020202020204" pitchFamily="34" charset="0"/>
                <a:cs typeface="Arial" panose="020B0604020202020204" pitchFamily="34" charset="0"/>
                <a:sym typeface="Arial" panose="020B0604020202020204" pitchFamily="34" charset="0"/>
              </a:rPr>
              <a:t> </a:t>
            </a:r>
            <a:endParaRPr lang="zh-CN" altLang="en-US" sz="2800" b="1"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2000" fill="hold">
                                          <p:stCondLst>
                                            <p:cond delay="0"/>
                                          </p:stCondLst>
                                        </p:cTn>
                                        <p:tgtEl>
                                          <p:spTgt spid="17"/>
                                        </p:tgtEl>
                                        <p:attrNameLst>
                                          <p:attrName>style.visibility</p:attrName>
                                        </p:attrNameLst>
                                      </p:cBhvr>
                                      <p:to>
                                        <p:strVal val="visible"/>
                                      </p:to>
                                    </p:set>
                                    <p:animEffect transition="in" filter="wipe(right)">
                                      <p:cBhvr>
                                        <p:cTn id="7" dur="2000"/>
                                        <p:tgtEl>
                                          <p:spTgt spid="17"/>
                                        </p:tgtEl>
                                      </p:cBhvr>
                                    </p:animEffect>
                                  </p:childTnLst>
                                </p:cTn>
                              </p:par>
                              <p:par>
                                <p:cTn id="8" presetID="22" presetClass="entr" presetSubtype="1" fill="hold" nodeType="withEffect">
                                  <p:stCondLst>
                                    <p:cond delay="0"/>
                                  </p:stCondLst>
                                  <p:childTnLst>
                                    <p:set>
                                      <p:cBhvr>
                                        <p:cTn id="9" dur="2000" fill="hold">
                                          <p:stCondLst>
                                            <p:cond delay="0"/>
                                          </p:stCondLst>
                                        </p:cTn>
                                        <p:tgtEl>
                                          <p:spTgt spid="6149">
                                            <p:txEl>
                                              <p:pRg st="0" end="0"/>
                                            </p:txEl>
                                          </p:spTgt>
                                        </p:tgtEl>
                                        <p:attrNameLst>
                                          <p:attrName>style.visibility</p:attrName>
                                        </p:attrNameLst>
                                      </p:cBhvr>
                                      <p:to>
                                        <p:strVal val="visible"/>
                                      </p:to>
                                    </p:set>
                                    <p:animEffect transition="in" filter="wipe(up)">
                                      <p:cBhvr>
                                        <p:cTn id="10" dur="2000"/>
                                        <p:tgtEl>
                                          <p:spTgt spid="61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id-ID" dirty="0"/>
              <a:t>CONTENT</a:t>
            </a:r>
            <a:endParaRPr lang="en-US" altLang="id-ID" dirty="0"/>
          </a:p>
        </p:txBody>
      </p:sp>
      <p:sp>
        <p:nvSpPr>
          <p:cNvPr id="37" name="Freeform 5"/>
          <p:cNvSpPr/>
          <p:nvPr/>
        </p:nvSpPr>
        <p:spPr bwMode="auto">
          <a:xfrm>
            <a:off x="0" y="4591051"/>
            <a:ext cx="8477250" cy="1838325"/>
          </a:xfrm>
          <a:custGeom>
            <a:avLst/>
            <a:gdLst>
              <a:gd name="T0" fmla="*/ 4120 w 4120"/>
              <a:gd name="T1" fmla="*/ 579 h 1158"/>
              <a:gd name="T2" fmla="*/ 3660 w 4120"/>
              <a:gd name="T3" fmla="*/ 0 h 1158"/>
              <a:gd name="T4" fmla="*/ 3660 w 4120"/>
              <a:gd name="T5" fmla="*/ 307 h 1158"/>
              <a:gd name="T6" fmla="*/ 0 w 4120"/>
              <a:gd name="T7" fmla="*/ 307 h 1158"/>
              <a:gd name="T8" fmla="*/ 0 w 4120"/>
              <a:gd name="T9" fmla="*/ 851 h 1158"/>
              <a:gd name="T10" fmla="*/ 3660 w 4120"/>
              <a:gd name="T11" fmla="*/ 851 h 1158"/>
              <a:gd name="T12" fmla="*/ 3660 w 4120"/>
              <a:gd name="T13" fmla="*/ 1158 h 1158"/>
              <a:gd name="T14" fmla="*/ 4120 w 4120"/>
              <a:gd name="T15" fmla="*/ 579 h 1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0" h="1158">
                <a:moveTo>
                  <a:pt x="4120" y="579"/>
                </a:moveTo>
                <a:lnTo>
                  <a:pt x="3660" y="0"/>
                </a:lnTo>
                <a:lnTo>
                  <a:pt x="3660" y="307"/>
                </a:lnTo>
                <a:lnTo>
                  <a:pt x="0" y="307"/>
                </a:lnTo>
                <a:lnTo>
                  <a:pt x="0" y="851"/>
                </a:lnTo>
                <a:lnTo>
                  <a:pt x="3660" y="851"/>
                </a:lnTo>
                <a:lnTo>
                  <a:pt x="3660" y="1158"/>
                </a:lnTo>
                <a:lnTo>
                  <a:pt x="4120" y="579"/>
                </a:lnTo>
                <a:close/>
              </a:path>
            </a:pathLst>
          </a:custGeom>
          <a:solidFill>
            <a:schemeClr val="accent1"/>
          </a:solidFill>
          <a:ln>
            <a:noFill/>
          </a:ln>
          <a:effectLst>
            <a:outerShdw blurRad="50800" dist="38100" dir="5400000" algn="t" rotWithShape="0">
              <a:prstClr val="black">
                <a:alpha val="15000"/>
              </a:prstClr>
            </a:outerShdw>
          </a:effectLst>
        </p:spPr>
        <p:txBody>
          <a:bodyPr vert="horz" wrap="square" lIns="91440" tIns="45720" rIns="91440" bIns="45720" numCol="1" anchor="t" anchorCtr="0" compatLnSpc="1"/>
          <a:lstStyle/>
          <a:p>
            <a:endParaRPr lang="id-ID"/>
          </a:p>
        </p:txBody>
      </p:sp>
      <p:sp>
        <p:nvSpPr>
          <p:cNvPr id="38" name="Freeform 6"/>
          <p:cNvSpPr/>
          <p:nvPr/>
        </p:nvSpPr>
        <p:spPr bwMode="auto">
          <a:xfrm>
            <a:off x="0" y="3635376"/>
            <a:ext cx="7520472" cy="1838325"/>
          </a:xfrm>
          <a:custGeom>
            <a:avLst/>
            <a:gdLst>
              <a:gd name="T0" fmla="*/ 3655 w 3655"/>
              <a:gd name="T1" fmla="*/ 579 h 1158"/>
              <a:gd name="T2" fmla="*/ 3195 w 3655"/>
              <a:gd name="T3" fmla="*/ 0 h 1158"/>
              <a:gd name="T4" fmla="*/ 3195 w 3655"/>
              <a:gd name="T5" fmla="*/ 307 h 1158"/>
              <a:gd name="T6" fmla="*/ 0 w 3655"/>
              <a:gd name="T7" fmla="*/ 307 h 1158"/>
              <a:gd name="T8" fmla="*/ 0 w 3655"/>
              <a:gd name="T9" fmla="*/ 851 h 1158"/>
              <a:gd name="T10" fmla="*/ 3195 w 3655"/>
              <a:gd name="T11" fmla="*/ 851 h 1158"/>
              <a:gd name="T12" fmla="*/ 3195 w 3655"/>
              <a:gd name="T13" fmla="*/ 1158 h 1158"/>
              <a:gd name="T14" fmla="*/ 3655 w 3655"/>
              <a:gd name="T15" fmla="*/ 579 h 1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55" h="1158">
                <a:moveTo>
                  <a:pt x="3655" y="579"/>
                </a:moveTo>
                <a:lnTo>
                  <a:pt x="3195" y="0"/>
                </a:lnTo>
                <a:lnTo>
                  <a:pt x="3195" y="307"/>
                </a:lnTo>
                <a:lnTo>
                  <a:pt x="0" y="307"/>
                </a:lnTo>
                <a:lnTo>
                  <a:pt x="0" y="851"/>
                </a:lnTo>
                <a:lnTo>
                  <a:pt x="3195" y="851"/>
                </a:lnTo>
                <a:lnTo>
                  <a:pt x="3195" y="1158"/>
                </a:lnTo>
                <a:lnTo>
                  <a:pt x="3655" y="579"/>
                </a:lnTo>
                <a:close/>
              </a:path>
            </a:pathLst>
          </a:custGeom>
          <a:solidFill>
            <a:schemeClr val="accent2"/>
          </a:solidFill>
          <a:ln>
            <a:noFill/>
          </a:ln>
          <a:effectLst>
            <a:outerShdw blurRad="50800" dist="38100" dir="5400000" algn="t" rotWithShape="0">
              <a:prstClr val="black">
                <a:alpha val="15000"/>
              </a:prstClr>
            </a:outerShdw>
          </a:effectLst>
        </p:spPr>
        <p:txBody>
          <a:bodyPr vert="horz" wrap="square" lIns="91440" tIns="45720" rIns="91440" bIns="45720" numCol="1" anchor="t" anchorCtr="0" compatLnSpc="1"/>
          <a:lstStyle/>
          <a:p>
            <a:endParaRPr lang="id-ID"/>
          </a:p>
        </p:txBody>
      </p:sp>
      <p:sp>
        <p:nvSpPr>
          <p:cNvPr id="39" name="Freeform 7"/>
          <p:cNvSpPr/>
          <p:nvPr/>
        </p:nvSpPr>
        <p:spPr bwMode="auto">
          <a:xfrm>
            <a:off x="0" y="2654301"/>
            <a:ext cx="6553407" cy="1836738"/>
          </a:xfrm>
          <a:custGeom>
            <a:avLst/>
            <a:gdLst>
              <a:gd name="T0" fmla="*/ 3185 w 3185"/>
              <a:gd name="T1" fmla="*/ 579 h 1157"/>
              <a:gd name="T2" fmla="*/ 2725 w 3185"/>
              <a:gd name="T3" fmla="*/ 0 h 1157"/>
              <a:gd name="T4" fmla="*/ 2725 w 3185"/>
              <a:gd name="T5" fmla="*/ 307 h 1157"/>
              <a:gd name="T6" fmla="*/ 0 w 3185"/>
              <a:gd name="T7" fmla="*/ 307 h 1157"/>
              <a:gd name="T8" fmla="*/ 0 w 3185"/>
              <a:gd name="T9" fmla="*/ 851 h 1157"/>
              <a:gd name="T10" fmla="*/ 2725 w 3185"/>
              <a:gd name="T11" fmla="*/ 851 h 1157"/>
              <a:gd name="T12" fmla="*/ 2725 w 3185"/>
              <a:gd name="T13" fmla="*/ 1157 h 1157"/>
              <a:gd name="T14" fmla="*/ 3185 w 3185"/>
              <a:gd name="T15" fmla="*/ 579 h 1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85" h="1157">
                <a:moveTo>
                  <a:pt x="3185" y="579"/>
                </a:moveTo>
                <a:lnTo>
                  <a:pt x="2725" y="0"/>
                </a:lnTo>
                <a:lnTo>
                  <a:pt x="2725" y="307"/>
                </a:lnTo>
                <a:lnTo>
                  <a:pt x="0" y="307"/>
                </a:lnTo>
                <a:lnTo>
                  <a:pt x="0" y="851"/>
                </a:lnTo>
                <a:lnTo>
                  <a:pt x="2725" y="851"/>
                </a:lnTo>
                <a:lnTo>
                  <a:pt x="2725" y="1157"/>
                </a:lnTo>
                <a:lnTo>
                  <a:pt x="3185" y="579"/>
                </a:lnTo>
                <a:close/>
              </a:path>
            </a:pathLst>
          </a:custGeom>
          <a:solidFill>
            <a:schemeClr val="accent3"/>
          </a:solidFill>
          <a:ln>
            <a:noFill/>
          </a:ln>
          <a:effectLst>
            <a:outerShdw blurRad="50800" dist="38100" dir="5400000" algn="t" rotWithShape="0">
              <a:prstClr val="black">
                <a:alpha val="15000"/>
              </a:prstClr>
            </a:outerShdw>
          </a:effectLst>
        </p:spPr>
        <p:txBody>
          <a:bodyPr vert="horz" wrap="square" lIns="91440" tIns="45720" rIns="91440" bIns="45720" numCol="1" anchor="t" anchorCtr="0" compatLnSpc="1"/>
          <a:lstStyle/>
          <a:p>
            <a:endParaRPr lang="id-ID"/>
          </a:p>
        </p:txBody>
      </p:sp>
      <p:sp>
        <p:nvSpPr>
          <p:cNvPr id="40" name="Freeform 8"/>
          <p:cNvSpPr/>
          <p:nvPr/>
        </p:nvSpPr>
        <p:spPr bwMode="auto">
          <a:xfrm>
            <a:off x="0" y="1692276"/>
            <a:ext cx="5582227" cy="1836738"/>
          </a:xfrm>
          <a:custGeom>
            <a:avLst/>
            <a:gdLst>
              <a:gd name="T0" fmla="*/ 2713 w 2713"/>
              <a:gd name="T1" fmla="*/ 579 h 1157"/>
              <a:gd name="T2" fmla="*/ 2253 w 2713"/>
              <a:gd name="T3" fmla="*/ 0 h 1157"/>
              <a:gd name="T4" fmla="*/ 2253 w 2713"/>
              <a:gd name="T5" fmla="*/ 307 h 1157"/>
              <a:gd name="T6" fmla="*/ 0 w 2713"/>
              <a:gd name="T7" fmla="*/ 307 h 1157"/>
              <a:gd name="T8" fmla="*/ 0 w 2713"/>
              <a:gd name="T9" fmla="*/ 851 h 1157"/>
              <a:gd name="T10" fmla="*/ 2253 w 2713"/>
              <a:gd name="T11" fmla="*/ 851 h 1157"/>
              <a:gd name="T12" fmla="*/ 2253 w 2713"/>
              <a:gd name="T13" fmla="*/ 1157 h 1157"/>
              <a:gd name="T14" fmla="*/ 2713 w 2713"/>
              <a:gd name="T15" fmla="*/ 579 h 1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3" h="1157">
                <a:moveTo>
                  <a:pt x="2713" y="579"/>
                </a:moveTo>
                <a:lnTo>
                  <a:pt x="2253" y="0"/>
                </a:lnTo>
                <a:lnTo>
                  <a:pt x="2253" y="307"/>
                </a:lnTo>
                <a:lnTo>
                  <a:pt x="0" y="307"/>
                </a:lnTo>
                <a:lnTo>
                  <a:pt x="0" y="851"/>
                </a:lnTo>
                <a:lnTo>
                  <a:pt x="2253" y="851"/>
                </a:lnTo>
                <a:lnTo>
                  <a:pt x="2253" y="1157"/>
                </a:lnTo>
                <a:lnTo>
                  <a:pt x="2713" y="579"/>
                </a:lnTo>
                <a:close/>
              </a:path>
            </a:pathLst>
          </a:custGeom>
          <a:solidFill>
            <a:schemeClr val="accent4"/>
          </a:solidFill>
          <a:ln>
            <a:noFill/>
          </a:ln>
          <a:effectLst>
            <a:outerShdw blurRad="50800" dist="38100" dir="5400000" algn="t" rotWithShape="0">
              <a:prstClr val="black">
                <a:alpha val="15000"/>
              </a:prstClr>
            </a:outerShdw>
          </a:effectLst>
        </p:spPr>
        <p:txBody>
          <a:bodyPr vert="horz" wrap="square" lIns="91440" tIns="45720" rIns="91440" bIns="45720" numCol="1" anchor="t" anchorCtr="0" compatLnSpc="1"/>
          <a:lstStyle/>
          <a:p>
            <a:endParaRPr lang="id-ID"/>
          </a:p>
        </p:txBody>
      </p:sp>
      <p:sp>
        <p:nvSpPr>
          <p:cNvPr id="43" name="TextBox 23"/>
          <p:cNvSpPr txBox="1"/>
          <p:nvPr/>
        </p:nvSpPr>
        <p:spPr>
          <a:xfrm>
            <a:off x="1096645" y="2348865"/>
            <a:ext cx="4339590" cy="52197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sz="2800" b="1" dirty="0">
                <a:solidFill>
                  <a:schemeClr val="bg1"/>
                </a:solidFill>
                <a:latin typeface="+mj-lt"/>
              </a:rPr>
              <a:t>KIỂM THỬ VÀ SỬA LỖI</a:t>
            </a:r>
            <a:endParaRPr lang="en-US" altLang="id-ID" sz="2800" b="1" dirty="0">
              <a:solidFill>
                <a:schemeClr val="bg1"/>
              </a:solidFill>
              <a:latin typeface="+mj-lt"/>
            </a:endParaRPr>
          </a:p>
        </p:txBody>
      </p:sp>
      <p:sp>
        <p:nvSpPr>
          <p:cNvPr id="44" name="TextBox 23"/>
          <p:cNvSpPr txBox="1"/>
          <p:nvPr/>
        </p:nvSpPr>
        <p:spPr>
          <a:xfrm>
            <a:off x="1096645" y="3310890"/>
            <a:ext cx="4401820" cy="52197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sz="2800" b="1" dirty="0">
                <a:solidFill>
                  <a:schemeClr val="bg1"/>
                </a:solidFill>
                <a:latin typeface="+mj-lt"/>
              </a:rPr>
              <a:t>ĐÓNG GÓI VÀ TRIỂN KHAI</a:t>
            </a:r>
            <a:endParaRPr lang="en-US" altLang="id-ID" sz="2800" b="1" dirty="0">
              <a:solidFill>
                <a:schemeClr val="bg1"/>
              </a:solidFill>
              <a:latin typeface="+mj-lt"/>
            </a:endParaRPr>
          </a:p>
        </p:txBody>
      </p:sp>
      <p:sp>
        <p:nvSpPr>
          <p:cNvPr id="45" name="TextBox 23"/>
          <p:cNvSpPr txBox="1"/>
          <p:nvPr/>
        </p:nvSpPr>
        <p:spPr>
          <a:xfrm>
            <a:off x="1096645" y="4293235"/>
            <a:ext cx="5172075" cy="52197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sz="2800" b="1" dirty="0">
                <a:solidFill>
                  <a:schemeClr val="bg1"/>
                </a:solidFill>
                <a:latin typeface="+mj-lt"/>
              </a:rPr>
              <a:t>KẾT LUẬN </a:t>
            </a:r>
            <a:endParaRPr lang="en-US" altLang="id-ID" sz="2800" b="1" dirty="0">
              <a:solidFill>
                <a:schemeClr val="bg1"/>
              </a:solidFill>
              <a:latin typeface="+mj-lt"/>
            </a:endParaRPr>
          </a:p>
        </p:txBody>
      </p:sp>
      <p:sp>
        <p:nvSpPr>
          <p:cNvPr id="47" name="TextBox 46"/>
          <p:cNvSpPr txBox="1"/>
          <p:nvPr/>
        </p:nvSpPr>
        <p:spPr>
          <a:xfrm>
            <a:off x="7974648" y="2447396"/>
            <a:ext cx="2236981" cy="398780"/>
          </a:xfrm>
          <a:prstGeom prst="rect">
            <a:avLst/>
          </a:prstGeom>
          <a:noFill/>
        </p:spPr>
        <p:txBody>
          <a:bodyPr wrap="square" rtlCol="0">
            <a:spAutoFit/>
          </a:bodyPr>
          <a:lstStyle/>
          <a:p>
            <a:r>
              <a:rPr lang="en-US" altLang="id-ID" sz="2000" b="1" dirty="0">
                <a:latin typeface="+mj-lt"/>
              </a:rPr>
              <a:t>Note.</a:t>
            </a:r>
            <a:endParaRPr lang="en-US" altLang="id-ID" sz="2000" b="1" dirty="0">
              <a:latin typeface="+mj-lt"/>
            </a:endParaRPr>
          </a:p>
        </p:txBody>
      </p:sp>
      <p:sp>
        <p:nvSpPr>
          <p:cNvPr id="48" name="Rectangle 47"/>
          <p:cNvSpPr/>
          <p:nvPr/>
        </p:nvSpPr>
        <p:spPr>
          <a:xfrm>
            <a:off x="7974648" y="2870629"/>
            <a:ext cx="3678237" cy="1198880"/>
          </a:xfrm>
          <a:prstGeom prst="rect">
            <a:avLst/>
          </a:prstGeom>
        </p:spPr>
        <p:txBody>
          <a:bodyPr wrap="square">
            <a:spAutoFit/>
          </a:bodyPr>
          <a:lstStyle/>
          <a:p>
            <a:pPr algn="just"/>
            <a:r>
              <a:rPr lang="en-US" sz="1800" dirty="0">
                <a:solidFill>
                  <a:schemeClr val="tx1"/>
                </a:solidFill>
                <a:latin typeface="+mj-lt"/>
                <a:cs typeface="+mj-lt"/>
              </a:rPr>
              <a:t>Trong quá trình chuẩn bị code chúng ta sẽ thiết lập luồng đi của dữ liệu và vẽ Acitivity Diagram</a:t>
            </a:r>
            <a:endParaRPr lang="en-US" sz="1800" dirty="0">
              <a:solidFill>
                <a:schemeClr val="tx1"/>
              </a:solidFill>
              <a:latin typeface="+mj-lt"/>
              <a:cs typeface="+mj-lt"/>
            </a:endParaRPr>
          </a:p>
          <a:p>
            <a:pPr algn="just"/>
            <a:endParaRPr lang="en-US" sz="1800" dirty="0">
              <a:solidFill>
                <a:schemeClr val="tx1"/>
              </a:solidFill>
              <a:latin typeface="+mj-lt"/>
              <a:cs typeface="+mj-lt"/>
            </a:endParaRPr>
          </a:p>
        </p:txBody>
      </p:sp>
      <p:sp>
        <p:nvSpPr>
          <p:cNvPr id="49" name="Freeform 21"/>
          <p:cNvSpPr>
            <a:spLocks noEditPoints="1"/>
          </p:cNvSpPr>
          <p:nvPr/>
        </p:nvSpPr>
        <p:spPr bwMode="auto">
          <a:xfrm>
            <a:off x="373472" y="3337862"/>
            <a:ext cx="493384" cy="476424"/>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bg1"/>
          </a:solidFill>
          <a:ln>
            <a:noFill/>
          </a:ln>
        </p:spPr>
        <p:txBody>
          <a:bodyPr vert="horz" wrap="square" lIns="91440" tIns="45720" rIns="91440" bIns="45720" numCol="1" anchor="t" anchorCtr="0" compatLnSpc="1"/>
          <a:lstStyle/>
          <a:p>
            <a:endParaRPr lang="id-ID"/>
          </a:p>
        </p:txBody>
      </p:sp>
      <p:grpSp>
        <p:nvGrpSpPr>
          <p:cNvPr id="59" name="Group 58"/>
          <p:cNvGrpSpPr/>
          <p:nvPr/>
        </p:nvGrpSpPr>
        <p:grpSpPr>
          <a:xfrm>
            <a:off x="425962" y="2353841"/>
            <a:ext cx="388404" cy="511175"/>
            <a:chOff x="5081588" y="1744663"/>
            <a:chExt cx="552450" cy="727075"/>
          </a:xfrm>
          <a:solidFill>
            <a:schemeClr val="bg1"/>
          </a:solidFill>
        </p:grpSpPr>
        <p:sp>
          <p:nvSpPr>
            <p:cNvPr id="60" name="Freeform 65"/>
            <p:cNvSpPr>
              <a:spLocks noEditPoints="1"/>
            </p:cNvSpPr>
            <p:nvPr/>
          </p:nvSpPr>
          <p:spPr bwMode="auto">
            <a:xfrm>
              <a:off x="5081588" y="1744663"/>
              <a:ext cx="552450" cy="727075"/>
            </a:xfrm>
            <a:custGeom>
              <a:avLst/>
              <a:gdLst>
                <a:gd name="T0" fmla="*/ 884 w 971"/>
                <a:gd name="T1" fmla="*/ 207 h 1283"/>
                <a:gd name="T2" fmla="*/ 715 w 971"/>
                <a:gd name="T3" fmla="*/ 207 h 1283"/>
                <a:gd name="T4" fmla="*/ 715 w 971"/>
                <a:gd name="T5" fmla="*/ 192 h 1283"/>
                <a:gd name="T6" fmla="*/ 673 w 971"/>
                <a:gd name="T7" fmla="*/ 150 h 1283"/>
                <a:gd name="T8" fmla="*/ 578 w 971"/>
                <a:gd name="T9" fmla="*/ 150 h 1283"/>
                <a:gd name="T10" fmla="*/ 589 w 971"/>
                <a:gd name="T11" fmla="*/ 103 h 1283"/>
                <a:gd name="T12" fmla="*/ 485 w 971"/>
                <a:gd name="T13" fmla="*/ 0 h 1283"/>
                <a:gd name="T14" fmla="*/ 382 w 971"/>
                <a:gd name="T15" fmla="*/ 103 h 1283"/>
                <a:gd name="T16" fmla="*/ 393 w 971"/>
                <a:gd name="T17" fmla="*/ 150 h 1283"/>
                <a:gd name="T18" fmla="*/ 297 w 971"/>
                <a:gd name="T19" fmla="*/ 150 h 1283"/>
                <a:gd name="T20" fmla="*/ 255 w 971"/>
                <a:gd name="T21" fmla="*/ 192 h 1283"/>
                <a:gd name="T22" fmla="*/ 255 w 971"/>
                <a:gd name="T23" fmla="*/ 207 h 1283"/>
                <a:gd name="T24" fmla="*/ 87 w 971"/>
                <a:gd name="T25" fmla="*/ 207 h 1283"/>
                <a:gd name="T26" fmla="*/ 0 w 971"/>
                <a:gd name="T27" fmla="*/ 294 h 1283"/>
                <a:gd name="T28" fmla="*/ 0 w 971"/>
                <a:gd name="T29" fmla="*/ 1196 h 1283"/>
                <a:gd name="T30" fmla="*/ 87 w 971"/>
                <a:gd name="T31" fmla="*/ 1283 h 1283"/>
                <a:gd name="T32" fmla="*/ 884 w 971"/>
                <a:gd name="T33" fmla="*/ 1283 h 1283"/>
                <a:gd name="T34" fmla="*/ 971 w 971"/>
                <a:gd name="T35" fmla="*/ 1196 h 1283"/>
                <a:gd name="T36" fmla="*/ 971 w 971"/>
                <a:gd name="T37" fmla="*/ 294 h 1283"/>
                <a:gd name="T38" fmla="*/ 884 w 971"/>
                <a:gd name="T39" fmla="*/ 207 h 1283"/>
                <a:gd name="T40" fmla="*/ 485 w 971"/>
                <a:gd name="T41" fmla="*/ 59 h 1283"/>
                <a:gd name="T42" fmla="*/ 530 w 971"/>
                <a:gd name="T43" fmla="*/ 103 h 1283"/>
                <a:gd name="T44" fmla="*/ 485 w 971"/>
                <a:gd name="T45" fmla="*/ 148 h 1283"/>
                <a:gd name="T46" fmla="*/ 441 w 971"/>
                <a:gd name="T47" fmla="*/ 103 h 1283"/>
                <a:gd name="T48" fmla="*/ 485 w 971"/>
                <a:gd name="T49" fmla="*/ 59 h 1283"/>
                <a:gd name="T50" fmla="*/ 825 w 971"/>
                <a:gd name="T51" fmla="*/ 921 h 1283"/>
                <a:gd name="T52" fmla="*/ 659 w 971"/>
                <a:gd name="T53" fmla="*/ 921 h 1283"/>
                <a:gd name="T54" fmla="*/ 659 w 971"/>
                <a:gd name="T55" fmla="*/ 1087 h 1283"/>
                <a:gd name="T56" fmla="*/ 146 w 971"/>
                <a:gd name="T57" fmla="*/ 1087 h 1283"/>
                <a:gd name="T58" fmla="*/ 146 w 971"/>
                <a:gd name="T59" fmla="*/ 275 h 1283"/>
                <a:gd name="T60" fmla="*/ 255 w 971"/>
                <a:gd name="T61" fmla="*/ 275 h 1283"/>
                <a:gd name="T62" fmla="*/ 255 w 971"/>
                <a:gd name="T63" fmla="*/ 290 h 1283"/>
                <a:gd name="T64" fmla="*/ 297 w 971"/>
                <a:gd name="T65" fmla="*/ 332 h 1283"/>
                <a:gd name="T66" fmla="*/ 673 w 971"/>
                <a:gd name="T67" fmla="*/ 332 h 1283"/>
                <a:gd name="T68" fmla="*/ 715 w 971"/>
                <a:gd name="T69" fmla="*/ 290 h 1283"/>
                <a:gd name="T70" fmla="*/ 715 w 971"/>
                <a:gd name="T71" fmla="*/ 275 h 1283"/>
                <a:gd name="T72" fmla="*/ 825 w 971"/>
                <a:gd name="T73" fmla="*/ 275 h 1283"/>
                <a:gd name="T74" fmla="*/ 825 w 971"/>
                <a:gd name="T75" fmla="*/ 921 h 1283"/>
                <a:gd name="T76" fmla="*/ 802 w 971"/>
                <a:gd name="T77" fmla="*/ 953 h 1283"/>
                <a:gd name="T78" fmla="*/ 691 w 971"/>
                <a:gd name="T79" fmla="*/ 1065 h 1283"/>
                <a:gd name="T80" fmla="*/ 691 w 971"/>
                <a:gd name="T81" fmla="*/ 953 h 1283"/>
                <a:gd name="T82" fmla="*/ 802 w 971"/>
                <a:gd name="T83" fmla="*/ 953 h 1283"/>
                <a:gd name="T84" fmla="*/ 903 w 971"/>
                <a:gd name="T85" fmla="*/ 1196 h 1283"/>
                <a:gd name="T86" fmla="*/ 884 w 971"/>
                <a:gd name="T87" fmla="*/ 1215 h 1283"/>
                <a:gd name="T88" fmla="*/ 87 w 971"/>
                <a:gd name="T89" fmla="*/ 1215 h 1283"/>
                <a:gd name="T90" fmla="*/ 68 w 971"/>
                <a:gd name="T91" fmla="*/ 1196 h 1283"/>
                <a:gd name="T92" fmla="*/ 68 w 971"/>
                <a:gd name="T93" fmla="*/ 294 h 1283"/>
                <a:gd name="T94" fmla="*/ 87 w 971"/>
                <a:gd name="T95" fmla="*/ 275 h 1283"/>
                <a:gd name="T96" fmla="*/ 114 w 971"/>
                <a:gd name="T97" fmla="*/ 275 h 1283"/>
                <a:gd name="T98" fmla="*/ 114 w 971"/>
                <a:gd name="T99" fmla="*/ 1120 h 1283"/>
                <a:gd name="T100" fmla="*/ 681 w 971"/>
                <a:gd name="T101" fmla="*/ 1120 h 1283"/>
                <a:gd name="T102" fmla="*/ 686 w 971"/>
                <a:gd name="T103" fmla="*/ 1115 h 1283"/>
                <a:gd name="T104" fmla="*/ 852 w 971"/>
                <a:gd name="T105" fmla="*/ 948 h 1283"/>
                <a:gd name="T106" fmla="*/ 857 w 971"/>
                <a:gd name="T107" fmla="*/ 943 h 1283"/>
                <a:gd name="T108" fmla="*/ 857 w 971"/>
                <a:gd name="T109" fmla="*/ 275 h 1283"/>
                <a:gd name="T110" fmla="*/ 884 w 971"/>
                <a:gd name="T111" fmla="*/ 275 h 1283"/>
                <a:gd name="T112" fmla="*/ 903 w 971"/>
                <a:gd name="T113" fmla="*/ 294 h 1283"/>
                <a:gd name="T114" fmla="*/ 903 w 971"/>
                <a:gd name="T115" fmla="*/ 1196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71" h="1283">
                  <a:moveTo>
                    <a:pt x="884" y="207"/>
                  </a:moveTo>
                  <a:cubicBezTo>
                    <a:pt x="715" y="207"/>
                    <a:pt x="715" y="207"/>
                    <a:pt x="715" y="207"/>
                  </a:cubicBezTo>
                  <a:cubicBezTo>
                    <a:pt x="715" y="192"/>
                    <a:pt x="715" y="192"/>
                    <a:pt x="715" y="192"/>
                  </a:cubicBezTo>
                  <a:cubicBezTo>
                    <a:pt x="715" y="169"/>
                    <a:pt x="696" y="150"/>
                    <a:pt x="673" y="150"/>
                  </a:cubicBezTo>
                  <a:cubicBezTo>
                    <a:pt x="578" y="150"/>
                    <a:pt x="578" y="150"/>
                    <a:pt x="578" y="150"/>
                  </a:cubicBezTo>
                  <a:cubicBezTo>
                    <a:pt x="585" y="136"/>
                    <a:pt x="589" y="120"/>
                    <a:pt x="589" y="103"/>
                  </a:cubicBezTo>
                  <a:cubicBezTo>
                    <a:pt x="589" y="46"/>
                    <a:pt x="542" y="0"/>
                    <a:pt x="485" y="0"/>
                  </a:cubicBezTo>
                  <a:cubicBezTo>
                    <a:pt x="428" y="0"/>
                    <a:pt x="382" y="46"/>
                    <a:pt x="382" y="103"/>
                  </a:cubicBezTo>
                  <a:cubicBezTo>
                    <a:pt x="382" y="120"/>
                    <a:pt x="386" y="136"/>
                    <a:pt x="393" y="150"/>
                  </a:cubicBezTo>
                  <a:cubicBezTo>
                    <a:pt x="297" y="150"/>
                    <a:pt x="297" y="150"/>
                    <a:pt x="297" y="150"/>
                  </a:cubicBezTo>
                  <a:cubicBezTo>
                    <a:pt x="274" y="150"/>
                    <a:pt x="255" y="169"/>
                    <a:pt x="255" y="192"/>
                  </a:cubicBezTo>
                  <a:cubicBezTo>
                    <a:pt x="255" y="207"/>
                    <a:pt x="255" y="207"/>
                    <a:pt x="255" y="207"/>
                  </a:cubicBezTo>
                  <a:cubicBezTo>
                    <a:pt x="87" y="207"/>
                    <a:pt x="87" y="207"/>
                    <a:pt x="87" y="207"/>
                  </a:cubicBezTo>
                  <a:cubicBezTo>
                    <a:pt x="39" y="207"/>
                    <a:pt x="0" y="246"/>
                    <a:pt x="0" y="294"/>
                  </a:cubicBezTo>
                  <a:cubicBezTo>
                    <a:pt x="0" y="1196"/>
                    <a:pt x="0" y="1196"/>
                    <a:pt x="0" y="1196"/>
                  </a:cubicBezTo>
                  <a:cubicBezTo>
                    <a:pt x="0" y="1244"/>
                    <a:pt x="39" y="1283"/>
                    <a:pt x="87" y="1283"/>
                  </a:cubicBezTo>
                  <a:cubicBezTo>
                    <a:pt x="884" y="1283"/>
                    <a:pt x="884" y="1283"/>
                    <a:pt x="884" y="1283"/>
                  </a:cubicBezTo>
                  <a:cubicBezTo>
                    <a:pt x="932" y="1283"/>
                    <a:pt x="971" y="1244"/>
                    <a:pt x="971" y="1196"/>
                  </a:cubicBezTo>
                  <a:cubicBezTo>
                    <a:pt x="971" y="294"/>
                    <a:pt x="971" y="294"/>
                    <a:pt x="971" y="294"/>
                  </a:cubicBezTo>
                  <a:cubicBezTo>
                    <a:pt x="971" y="246"/>
                    <a:pt x="932" y="207"/>
                    <a:pt x="884" y="207"/>
                  </a:cubicBezTo>
                  <a:close/>
                  <a:moveTo>
                    <a:pt x="485" y="59"/>
                  </a:moveTo>
                  <a:cubicBezTo>
                    <a:pt x="510" y="59"/>
                    <a:pt x="530" y="79"/>
                    <a:pt x="530" y="103"/>
                  </a:cubicBezTo>
                  <a:cubicBezTo>
                    <a:pt x="530" y="128"/>
                    <a:pt x="510" y="148"/>
                    <a:pt x="485" y="148"/>
                  </a:cubicBezTo>
                  <a:cubicBezTo>
                    <a:pt x="461" y="148"/>
                    <a:pt x="441" y="128"/>
                    <a:pt x="441" y="103"/>
                  </a:cubicBezTo>
                  <a:cubicBezTo>
                    <a:pt x="441" y="79"/>
                    <a:pt x="461" y="59"/>
                    <a:pt x="485" y="59"/>
                  </a:cubicBezTo>
                  <a:close/>
                  <a:moveTo>
                    <a:pt x="825" y="921"/>
                  </a:moveTo>
                  <a:cubicBezTo>
                    <a:pt x="659" y="921"/>
                    <a:pt x="659" y="921"/>
                    <a:pt x="659" y="921"/>
                  </a:cubicBezTo>
                  <a:cubicBezTo>
                    <a:pt x="659" y="1087"/>
                    <a:pt x="659" y="1087"/>
                    <a:pt x="659" y="1087"/>
                  </a:cubicBezTo>
                  <a:cubicBezTo>
                    <a:pt x="146" y="1087"/>
                    <a:pt x="146" y="1087"/>
                    <a:pt x="146" y="1087"/>
                  </a:cubicBezTo>
                  <a:cubicBezTo>
                    <a:pt x="146" y="275"/>
                    <a:pt x="146" y="275"/>
                    <a:pt x="146" y="275"/>
                  </a:cubicBezTo>
                  <a:cubicBezTo>
                    <a:pt x="255" y="275"/>
                    <a:pt x="255" y="275"/>
                    <a:pt x="255" y="275"/>
                  </a:cubicBezTo>
                  <a:cubicBezTo>
                    <a:pt x="255" y="290"/>
                    <a:pt x="255" y="290"/>
                    <a:pt x="255" y="290"/>
                  </a:cubicBezTo>
                  <a:cubicBezTo>
                    <a:pt x="255" y="313"/>
                    <a:pt x="274" y="332"/>
                    <a:pt x="297" y="332"/>
                  </a:cubicBezTo>
                  <a:cubicBezTo>
                    <a:pt x="673" y="332"/>
                    <a:pt x="673" y="332"/>
                    <a:pt x="673" y="332"/>
                  </a:cubicBezTo>
                  <a:cubicBezTo>
                    <a:pt x="696" y="332"/>
                    <a:pt x="715" y="313"/>
                    <a:pt x="715" y="290"/>
                  </a:cubicBezTo>
                  <a:cubicBezTo>
                    <a:pt x="715" y="275"/>
                    <a:pt x="715" y="275"/>
                    <a:pt x="715" y="275"/>
                  </a:cubicBezTo>
                  <a:cubicBezTo>
                    <a:pt x="825" y="275"/>
                    <a:pt x="825" y="275"/>
                    <a:pt x="825" y="275"/>
                  </a:cubicBezTo>
                  <a:lnTo>
                    <a:pt x="825" y="921"/>
                  </a:lnTo>
                  <a:close/>
                  <a:moveTo>
                    <a:pt x="802" y="953"/>
                  </a:moveTo>
                  <a:cubicBezTo>
                    <a:pt x="770" y="985"/>
                    <a:pt x="726" y="1029"/>
                    <a:pt x="691" y="1065"/>
                  </a:cubicBezTo>
                  <a:cubicBezTo>
                    <a:pt x="691" y="953"/>
                    <a:pt x="691" y="953"/>
                    <a:pt x="691" y="953"/>
                  </a:cubicBezTo>
                  <a:lnTo>
                    <a:pt x="802" y="953"/>
                  </a:lnTo>
                  <a:close/>
                  <a:moveTo>
                    <a:pt x="903" y="1196"/>
                  </a:moveTo>
                  <a:cubicBezTo>
                    <a:pt x="903" y="1207"/>
                    <a:pt x="894" y="1215"/>
                    <a:pt x="884" y="1215"/>
                  </a:cubicBezTo>
                  <a:cubicBezTo>
                    <a:pt x="87" y="1215"/>
                    <a:pt x="87" y="1215"/>
                    <a:pt x="87" y="1215"/>
                  </a:cubicBezTo>
                  <a:cubicBezTo>
                    <a:pt x="76" y="1215"/>
                    <a:pt x="68" y="1207"/>
                    <a:pt x="68" y="1196"/>
                  </a:cubicBezTo>
                  <a:cubicBezTo>
                    <a:pt x="68" y="294"/>
                    <a:pt x="68" y="294"/>
                    <a:pt x="68" y="294"/>
                  </a:cubicBezTo>
                  <a:cubicBezTo>
                    <a:pt x="68" y="284"/>
                    <a:pt x="76" y="275"/>
                    <a:pt x="87" y="275"/>
                  </a:cubicBezTo>
                  <a:cubicBezTo>
                    <a:pt x="114" y="275"/>
                    <a:pt x="114" y="275"/>
                    <a:pt x="114" y="275"/>
                  </a:cubicBezTo>
                  <a:cubicBezTo>
                    <a:pt x="114" y="1120"/>
                    <a:pt x="114" y="1120"/>
                    <a:pt x="114" y="1120"/>
                  </a:cubicBezTo>
                  <a:cubicBezTo>
                    <a:pt x="681" y="1120"/>
                    <a:pt x="681" y="1120"/>
                    <a:pt x="681" y="1120"/>
                  </a:cubicBezTo>
                  <a:cubicBezTo>
                    <a:pt x="686" y="1115"/>
                    <a:pt x="686" y="1115"/>
                    <a:pt x="686" y="1115"/>
                  </a:cubicBezTo>
                  <a:cubicBezTo>
                    <a:pt x="732" y="1069"/>
                    <a:pt x="818" y="983"/>
                    <a:pt x="852" y="948"/>
                  </a:cubicBezTo>
                  <a:cubicBezTo>
                    <a:pt x="857" y="943"/>
                    <a:pt x="857" y="943"/>
                    <a:pt x="857" y="943"/>
                  </a:cubicBezTo>
                  <a:cubicBezTo>
                    <a:pt x="857" y="275"/>
                    <a:pt x="857" y="275"/>
                    <a:pt x="857" y="275"/>
                  </a:cubicBezTo>
                  <a:cubicBezTo>
                    <a:pt x="884" y="275"/>
                    <a:pt x="884" y="275"/>
                    <a:pt x="884" y="275"/>
                  </a:cubicBezTo>
                  <a:cubicBezTo>
                    <a:pt x="894" y="275"/>
                    <a:pt x="903" y="284"/>
                    <a:pt x="903" y="294"/>
                  </a:cubicBezTo>
                  <a:lnTo>
                    <a:pt x="903" y="11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1" name="Rectangle 66"/>
            <p:cNvSpPr>
              <a:spLocks noChangeArrowheads="1"/>
            </p:cNvSpPr>
            <p:nvPr/>
          </p:nvSpPr>
          <p:spPr bwMode="auto">
            <a:xfrm>
              <a:off x="5208588" y="2003426"/>
              <a:ext cx="298450"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62" name="Rectangle 67"/>
            <p:cNvSpPr>
              <a:spLocks noChangeArrowheads="1"/>
            </p:cNvSpPr>
            <p:nvPr/>
          </p:nvSpPr>
          <p:spPr bwMode="auto">
            <a:xfrm>
              <a:off x="5208588" y="2081213"/>
              <a:ext cx="298450"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63" name="Rectangle 68"/>
            <p:cNvSpPr>
              <a:spLocks noChangeArrowheads="1"/>
            </p:cNvSpPr>
            <p:nvPr/>
          </p:nvSpPr>
          <p:spPr bwMode="auto">
            <a:xfrm>
              <a:off x="5208588" y="2154238"/>
              <a:ext cx="298450"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grpSp>
      <p:grpSp>
        <p:nvGrpSpPr>
          <p:cNvPr id="64" name="Group 63"/>
          <p:cNvGrpSpPr/>
          <p:nvPr/>
        </p:nvGrpSpPr>
        <p:grpSpPr>
          <a:xfrm>
            <a:off x="353246" y="4250352"/>
            <a:ext cx="533837" cy="508005"/>
            <a:chOff x="6719888" y="887413"/>
            <a:chExt cx="492125" cy="468312"/>
          </a:xfrm>
          <a:solidFill>
            <a:schemeClr val="bg1"/>
          </a:solidFill>
        </p:grpSpPr>
        <p:sp>
          <p:nvSpPr>
            <p:cNvPr id="65" name="Freeform 13"/>
            <p:cNvSpPr>
              <a:spLocks noEditPoints="1"/>
            </p:cNvSpPr>
            <p:nvPr/>
          </p:nvSpPr>
          <p:spPr bwMode="auto">
            <a:xfrm>
              <a:off x="6719888" y="887413"/>
              <a:ext cx="492125" cy="468312"/>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8 w 128"/>
                <a:gd name="T13" fmla="*/ 110 h 122"/>
                <a:gd name="T14" fmla="*/ 35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2" y="106"/>
                    <a:pt x="39" y="109"/>
                    <a:pt x="38" y="110"/>
                  </a:cubicBezTo>
                  <a:cubicBezTo>
                    <a:pt x="36" y="111"/>
                    <a:pt x="35" y="112"/>
                    <a:pt x="35"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5"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2"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6" name="Freeform 14"/>
            <p:cNvSpPr>
              <a:spLocks noEditPoints="1"/>
            </p:cNvSpPr>
            <p:nvPr/>
          </p:nvSpPr>
          <p:spPr bwMode="auto">
            <a:xfrm>
              <a:off x="6781801" y="947738"/>
              <a:ext cx="368300" cy="2476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92 w 96"/>
                <a:gd name="T19" fmla="*/ 57 h 64"/>
                <a:gd name="T20" fmla="*/ 89 w 96"/>
                <a:gd name="T21" fmla="*/ 60 h 64"/>
                <a:gd name="T22" fmla="*/ 7 w 96"/>
                <a:gd name="T23" fmla="*/ 60 h 64"/>
                <a:gd name="T24" fmla="*/ 4 w 96"/>
                <a:gd name="T25" fmla="*/ 57 h 64"/>
                <a:gd name="T26" fmla="*/ 4 w 96"/>
                <a:gd name="T27" fmla="*/ 7 h 64"/>
                <a:gd name="T28" fmla="*/ 7 w 96"/>
                <a:gd name="T29" fmla="*/ 4 h 64"/>
                <a:gd name="T30" fmla="*/ 89 w 96"/>
                <a:gd name="T31" fmla="*/ 4 h 64"/>
                <a:gd name="T32" fmla="*/ 92 w 96"/>
                <a:gd name="T33" fmla="*/ 7 h 64"/>
                <a:gd name="T34" fmla="*/ 92 w 96"/>
                <a:gd name="T3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7" name="Freeform 15"/>
            <p:cNvSpPr>
              <a:spLocks noEditPoints="1"/>
            </p:cNvSpPr>
            <p:nvPr/>
          </p:nvSpPr>
          <p:spPr bwMode="auto">
            <a:xfrm>
              <a:off x="6943726" y="1201738"/>
              <a:ext cx="46038" cy="47625"/>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8" name="Freeform 16"/>
            <p:cNvSpPr/>
            <p:nvPr/>
          </p:nvSpPr>
          <p:spPr bwMode="auto">
            <a:xfrm>
              <a:off x="6881813" y="1044575"/>
              <a:ext cx="61913" cy="65087"/>
            </a:xfrm>
            <a:custGeom>
              <a:avLst/>
              <a:gdLst>
                <a:gd name="T0" fmla="*/ 0 w 39"/>
                <a:gd name="T1" fmla="*/ 24 h 41"/>
                <a:gd name="T2" fmla="*/ 39 w 39"/>
                <a:gd name="T3" fmla="*/ 41 h 41"/>
                <a:gd name="T4" fmla="*/ 39 w 39"/>
                <a:gd name="T5" fmla="*/ 32 h 41"/>
                <a:gd name="T6" fmla="*/ 12 w 39"/>
                <a:gd name="T7" fmla="*/ 19 h 41"/>
                <a:gd name="T8" fmla="*/ 39 w 39"/>
                <a:gd name="T9" fmla="*/ 10 h 41"/>
                <a:gd name="T10" fmla="*/ 39 w 39"/>
                <a:gd name="T11" fmla="*/ 0 h 41"/>
                <a:gd name="T12" fmla="*/ 0 w 39"/>
                <a:gd name="T13" fmla="*/ 17 h 41"/>
                <a:gd name="T14" fmla="*/ 0 w 39"/>
                <a:gd name="T15" fmla="*/ 2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1">
                  <a:moveTo>
                    <a:pt x="0" y="24"/>
                  </a:moveTo>
                  <a:lnTo>
                    <a:pt x="39" y="41"/>
                  </a:lnTo>
                  <a:lnTo>
                    <a:pt x="39" y="32"/>
                  </a:lnTo>
                  <a:lnTo>
                    <a:pt x="12" y="19"/>
                  </a:lnTo>
                  <a:lnTo>
                    <a:pt x="39" y="10"/>
                  </a:lnTo>
                  <a:lnTo>
                    <a:pt x="39" y="0"/>
                  </a:lnTo>
                  <a:lnTo>
                    <a:pt x="0" y="17"/>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9" name="Freeform 17"/>
            <p:cNvSpPr/>
            <p:nvPr/>
          </p:nvSpPr>
          <p:spPr bwMode="auto">
            <a:xfrm>
              <a:off x="6950076" y="1033463"/>
              <a:ext cx="31750" cy="87312"/>
            </a:xfrm>
            <a:custGeom>
              <a:avLst/>
              <a:gdLst>
                <a:gd name="T0" fmla="*/ 7 w 8"/>
                <a:gd name="T1" fmla="*/ 0 h 23"/>
                <a:gd name="T2" fmla="*/ 5 w 8"/>
                <a:gd name="T3" fmla="*/ 0 h 23"/>
                <a:gd name="T4" fmla="*/ 5 w 8"/>
                <a:gd name="T5" fmla="*/ 2 h 23"/>
                <a:gd name="T6" fmla="*/ 0 w 8"/>
                <a:gd name="T7" fmla="*/ 20 h 23"/>
                <a:gd name="T8" fmla="*/ 0 w 8"/>
                <a:gd name="T9" fmla="*/ 22 h 23"/>
                <a:gd name="T10" fmla="*/ 2 w 8"/>
                <a:gd name="T11" fmla="*/ 23 h 23"/>
                <a:gd name="T12" fmla="*/ 3 w 8"/>
                <a:gd name="T13" fmla="*/ 23 h 23"/>
                <a:gd name="T14" fmla="*/ 3 w 8"/>
                <a:gd name="T15" fmla="*/ 22 h 23"/>
                <a:gd name="T16" fmla="*/ 4 w 8"/>
                <a:gd name="T17" fmla="*/ 21 h 23"/>
                <a:gd name="T18" fmla="*/ 8 w 8"/>
                <a:gd name="T19" fmla="*/ 3 h 23"/>
                <a:gd name="T20" fmla="*/ 8 w 8"/>
                <a:gd name="T21" fmla="*/ 1 h 23"/>
                <a:gd name="T22" fmla="*/ 8 w 8"/>
                <a:gd name="T23" fmla="*/ 0 h 23"/>
                <a:gd name="T24" fmla="*/ 7 w 8"/>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23">
                  <a:moveTo>
                    <a:pt x="7" y="0"/>
                  </a:moveTo>
                  <a:cubicBezTo>
                    <a:pt x="6" y="0"/>
                    <a:pt x="6" y="0"/>
                    <a:pt x="5" y="0"/>
                  </a:cubicBezTo>
                  <a:cubicBezTo>
                    <a:pt x="5" y="0"/>
                    <a:pt x="5" y="1"/>
                    <a:pt x="5" y="2"/>
                  </a:cubicBezTo>
                  <a:cubicBezTo>
                    <a:pt x="0" y="20"/>
                    <a:pt x="0" y="20"/>
                    <a:pt x="0" y="20"/>
                  </a:cubicBezTo>
                  <a:cubicBezTo>
                    <a:pt x="0" y="21"/>
                    <a:pt x="0" y="22"/>
                    <a:pt x="0" y="22"/>
                  </a:cubicBezTo>
                  <a:cubicBezTo>
                    <a:pt x="0" y="23"/>
                    <a:pt x="1" y="23"/>
                    <a:pt x="2" y="23"/>
                  </a:cubicBezTo>
                  <a:cubicBezTo>
                    <a:pt x="2" y="23"/>
                    <a:pt x="2" y="23"/>
                    <a:pt x="3" y="23"/>
                  </a:cubicBezTo>
                  <a:cubicBezTo>
                    <a:pt x="3" y="23"/>
                    <a:pt x="3" y="22"/>
                    <a:pt x="3" y="22"/>
                  </a:cubicBezTo>
                  <a:cubicBezTo>
                    <a:pt x="3" y="22"/>
                    <a:pt x="3" y="21"/>
                    <a:pt x="4" y="21"/>
                  </a:cubicBezTo>
                  <a:cubicBezTo>
                    <a:pt x="8" y="3"/>
                    <a:pt x="8" y="3"/>
                    <a:pt x="8" y="3"/>
                  </a:cubicBezTo>
                  <a:cubicBezTo>
                    <a:pt x="8" y="2"/>
                    <a:pt x="8" y="1"/>
                    <a:pt x="8" y="1"/>
                  </a:cubicBezTo>
                  <a:cubicBezTo>
                    <a:pt x="8" y="0"/>
                    <a:pt x="8" y="0"/>
                    <a:pt x="8" y="0"/>
                  </a:cubicBezTo>
                  <a:cubicBezTo>
                    <a:pt x="8" y="0"/>
                    <a:pt x="7"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70" name="Freeform 18"/>
            <p:cNvSpPr/>
            <p:nvPr/>
          </p:nvSpPr>
          <p:spPr bwMode="auto">
            <a:xfrm>
              <a:off x="6989763" y="1044575"/>
              <a:ext cx="60325" cy="65087"/>
            </a:xfrm>
            <a:custGeom>
              <a:avLst/>
              <a:gdLst>
                <a:gd name="T0" fmla="*/ 0 w 38"/>
                <a:gd name="T1" fmla="*/ 10 h 41"/>
                <a:gd name="T2" fmla="*/ 26 w 38"/>
                <a:gd name="T3" fmla="*/ 19 h 41"/>
                <a:gd name="T4" fmla="*/ 0 w 38"/>
                <a:gd name="T5" fmla="*/ 32 h 41"/>
                <a:gd name="T6" fmla="*/ 0 w 38"/>
                <a:gd name="T7" fmla="*/ 41 h 41"/>
                <a:gd name="T8" fmla="*/ 38 w 38"/>
                <a:gd name="T9" fmla="*/ 24 h 41"/>
                <a:gd name="T10" fmla="*/ 38 w 38"/>
                <a:gd name="T11" fmla="*/ 17 h 41"/>
                <a:gd name="T12" fmla="*/ 0 w 38"/>
                <a:gd name="T13" fmla="*/ 0 h 41"/>
                <a:gd name="T14" fmla="*/ 0 w 38"/>
                <a:gd name="T15" fmla="*/ 1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1">
                  <a:moveTo>
                    <a:pt x="0" y="10"/>
                  </a:moveTo>
                  <a:lnTo>
                    <a:pt x="26" y="19"/>
                  </a:lnTo>
                  <a:lnTo>
                    <a:pt x="0" y="32"/>
                  </a:lnTo>
                  <a:lnTo>
                    <a:pt x="0" y="41"/>
                  </a:lnTo>
                  <a:lnTo>
                    <a:pt x="38" y="24"/>
                  </a:lnTo>
                  <a:lnTo>
                    <a:pt x="38" y="17"/>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71" name="Group 70"/>
          <p:cNvGrpSpPr/>
          <p:nvPr/>
        </p:nvGrpSpPr>
        <p:grpSpPr>
          <a:xfrm>
            <a:off x="393712" y="5268685"/>
            <a:ext cx="452905" cy="451439"/>
            <a:chOff x="9053513" y="484188"/>
            <a:chExt cx="490538" cy="488950"/>
          </a:xfrm>
          <a:solidFill>
            <a:schemeClr val="bg1"/>
          </a:solidFill>
        </p:grpSpPr>
        <p:sp>
          <p:nvSpPr>
            <p:cNvPr id="72" name="Freeform 5"/>
            <p:cNvSpPr>
              <a:spLocks noEditPoints="1"/>
            </p:cNvSpPr>
            <p:nvPr/>
          </p:nvSpPr>
          <p:spPr bwMode="auto">
            <a:xfrm>
              <a:off x="9053513" y="484188"/>
              <a:ext cx="152400" cy="48895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73" name="Freeform 6"/>
            <p:cNvSpPr>
              <a:spLocks noEditPoints="1"/>
            </p:cNvSpPr>
            <p:nvPr/>
          </p:nvSpPr>
          <p:spPr bwMode="auto">
            <a:xfrm>
              <a:off x="9390063" y="484188"/>
              <a:ext cx="153988" cy="48895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74" name="Freeform 7"/>
            <p:cNvSpPr>
              <a:spLocks noEditPoints="1"/>
            </p:cNvSpPr>
            <p:nvPr/>
          </p:nvSpPr>
          <p:spPr bwMode="auto">
            <a:xfrm>
              <a:off x="9221788" y="484188"/>
              <a:ext cx="153988" cy="488950"/>
            </a:xfrm>
            <a:custGeom>
              <a:avLst/>
              <a:gdLst>
                <a:gd name="T0" fmla="*/ 32 w 40"/>
                <a:gd name="T1" fmla="*/ 72 h 128"/>
                <a:gd name="T2" fmla="*/ 32 w 40"/>
                <a:gd name="T3" fmla="*/ 12 h 128"/>
                <a:gd name="T4" fmla="*/ 20 w 40"/>
                <a:gd name="T5" fmla="*/ 0 h 128"/>
                <a:gd name="T6" fmla="*/ 8 w 40"/>
                <a:gd name="T7" fmla="*/ 12 h 128"/>
                <a:gd name="T8" fmla="*/ 8 w 40"/>
                <a:gd name="T9" fmla="*/ 72 h 128"/>
                <a:gd name="T10" fmla="*/ 0 w 40"/>
                <a:gd name="T11" fmla="*/ 88 h 128"/>
                <a:gd name="T12" fmla="*/ 8 w 40"/>
                <a:gd name="T13" fmla="*/ 104 h 128"/>
                <a:gd name="T14" fmla="*/ 8 w 40"/>
                <a:gd name="T15" fmla="*/ 116 h 128"/>
                <a:gd name="T16" fmla="*/ 20 w 40"/>
                <a:gd name="T17" fmla="*/ 128 h 128"/>
                <a:gd name="T18" fmla="*/ 32 w 40"/>
                <a:gd name="T19" fmla="*/ 116 h 128"/>
                <a:gd name="T20" fmla="*/ 32 w 40"/>
                <a:gd name="T21" fmla="*/ 104 h 128"/>
                <a:gd name="T22" fmla="*/ 40 w 40"/>
                <a:gd name="T23" fmla="*/ 88 h 128"/>
                <a:gd name="T24" fmla="*/ 32 w 40"/>
                <a:gd name="T25" fmla="*/ 72 h 128"/>
                <a:gd name="T26" fmla="*/ 16 w 40"/>
                <a:gd name="T27" fmla="*/ 12 h 128"/>
                <a:gd name="T28" fmla="*/ 20 w 40"/>
                <a:gd name="T29" fmla="*/ 8 h 128"/>
                <a:gd name="T30" fmla="*/ 24 w 40"/>
                <a:gd name="T31" fmla="*/ 12 h 128"/>
                <a:gd name="T32" fmla="*/ 24 w 40"/>
                <a:gd name="T33" fmla="*/ 68 h 128"/>
                <a:gd name="T34" fmla="*/ 20 w 40"/>
                <a:gd name="T35" fmla="*/ 68 h 128"/>
                <a:gd name="T36" fmla="*/ 16 w 40"/>
                <a:gd name="T37" fmla="*/ 68 h 128"/>
                <a:gd name="T38" fmla="*/ 16 w 40"/>
                <a:gd name="T39" fmla="*/ 12 h 128"/>
                <a:gd name="T40" fmla="*/ 24 w 40"/>
                <a:gd name="T41" fmla="*/ 116 h 128"/>
                <a:gd name="T42" fmla="*/ 20 w 40"/>
                <a:gd name="T43" fmla="*/ 120 h 128"/>
                <a:gd name="T44" fmla="*/ 16 w 40"/>
                <a:gd name="T45" fmla="*/ 116 h 128"/>
                <a:gd name="T46" fmla="*/ 16 w 40"/>
                <a:gd name="T47" fmla="*/ 108 h 128"/>
                <a:gd name="T48" fmla="*/ 20 w 40"/>
                <a:gd name="T49" fmla="*/ 108 h 128"/>
                <a:gd name="T50" fmla="*/ 24 w 40"/>
                <a:gd name="T51" fmla="*/ 108 h 128"/>
                <a:gd name="T52" fmla="*/ 24 w 40"/>
                <a:gd name="T53" fmla="*/ 116 h 128"/>
                <a:gd name="T54" fmla="*/ 31 w 40"/>
                <a:gd name="T55" fmla="*/ 91 h 128"/>
                <a:gd name="T56" fmla="*/ 31 w 40"/>
                <a:gd name="T57" fmla="*/ 92 h 128"/>
                <a:gd name="T58" fmla="*/ 30 w 40"/>
                <a:gd name="T59" fmla="*/ 95 h 128"/>
                <a:gd name="T60" fmla="*/ 30 w 40"/>
                <a:gd name="T61" fmla="*/ 95 h 128"/>
                <a:gd name="T62" fmla="*/ 27 w 40"/>
                <a:gd name="T63" fmla="*/ 98 h 128"/>
                <a:gd name="T64" fmla="*/ 27 w 40"/>
                <a:gd name="T65" fmla="*/ 98 h 128"/>
                <a:gd name="T66" fmla="*/ 24 w 40"/>
                <a:gd name="T67" fmla="*/ 99 h 128"/>
                <a:gd name="T68" fmla="*/ 20 w 40"/>
                <a:gd name="T69" fmla="*/ 100 h 128"/>
                <a:gd name="T70" fmla="*/ 16 w 40"/>
                <a:gd name="T71" fmla="*/ 99 h 128"/>
                <a:gd name="T72" fmla="*/ 13 w 40"/>
                <a:gd name="T73" fmla="*/ 98 h 128"/>
                <a:gd name="T74" fmla="*/ 13 w 40"/>
                <a:gd name="T75" fmla="*/ 98 h 128"/>
                <a:gd name="T76" fmla="*/ 10 w 40"/>
                <a:gd name="T77" fmla="*/ 95 h 128"/>
                <a:gd name="T78" fmla="*/ 10 w 40"/>
                <a:gd name="T79" fmla="*/ 95 h 128"/>
                <a:gd name="T80" fmla="*/ 9 w 40"/>
                <a:gd name="T81" fmla="*/ 92 h 128"/>
                <a:gd name="T82" fmla="*/ 9 w 40"/>
                <a:gd name="T83" fmla="*/ 91 h 128"/>
                <a:gd name="T84" fmla="*/ 8 w 40"/>
                <a:gd name="T85" fmla="*/ 88 h 128"/>
                <a:gd name="T86" fmla="*/ 9 w 40"/>
                <a:gd name="T87" fmla="*/ 85 h 128"/>
                <a:gd name="T88" fmla="*/ 9 w 40"/>
                <a:gd name="T89" fmla="*/ 84 h 128"/>
                <a:gd name="T90" fmla="*/ 10 w 40"/>
                <a:gd name="T91" fmla="*/ 81 h 128"/>
                <a:gd name="T92" fmla="*/ 10 w 40"/>
                <a:gd name="T93" fmla="*/ 81 h 128"/>
                <a:gd name="T94" fmla="*/ 13 w 40"/>
                <a:gd name="T95" fmla="*/ 78 h 128"/>
                <a:gd name="T96" fmla="*/ 13 w 40"/>
                <a:gd name="T97" fmla="*/ 78 h 128"/>
                <a:gd name="T98" fmla="*/ 16 w 40"/>
                <a:gd name="T99" fmla="*/ 77 h 128"/>
                <a:gd name="T100" fmla="*/ 20 w 40"/>
                <a:gd name="T101" fmla="*/ 76 h 128"/>
                <a:gd name="T102" fmla="*/ 24 w 40"/>
                <a:gd name="T103" fmla="*/ 77 h 128"/>
                <a:gd name="T104" fmla="*/ 27 w 40"/>
                <a:gd name="T105" fmla="*/ 78 h 128"/>
                <a:gd name="T106" fmla="*/ 27 w 40"/>
                <a:gd name="T107" fmla="*/ 78 h 128"/>
                <a:gd name="T108" fmla="*/ 30 w 40"/>
                <a:gd name="T109" fmla="*/ 81 h 128"/>
                <a:gd name="T110" fmla="*/ 30 w 40"/>
                <a:gd name="T111" fmla="*/ 81 h 128"/>
                <a:gd name="T112" fmla="*/ 31 w 40"/>
                <a:gd name="T113" fmla="*/ 84 h 128"/>
                <a:gd name="T114" fmla="*/ 31 w 40"/>
                <a:gd name="T115" fmla="*/ 85 h 128"/>
                <a:gd name="T116" fmla="*/ 32 w 40"/>
                <a:gd name="T117" fmla="*/ 88 h 128"/>
                <a:gd name="T118" fmla="*/ 31 w 40"/>
                <a:gd name="T119"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72"/>
                  </a:moveTo>
                  <a:cubicBezTo>
                    <a:pt x="32" y="12"/>
                    <a:pt x="32" y="12"/>
                    <a:pt x="32" y="12"/>
                  </a:cubicBezTo>
                  <a:cubicBezTo>
                    <a:pt x="32" y="5"/>
                    <a:pt x="27" y="0"/>
                    <a:pt x="20" y="0"/>
                  </a:cubicBezTo>
                  <a:cubicBezTo>
                    <a:pt x="13" y="0"/>
                    <a:pt x="8" y="5"/>
                    <a:pt x="8" y="12"/>
                  </a:cubicBezTo>
                  <a:cubicBezTo>
                    <a:pt x="8" y="72"/>
                    <a:pt x="8" y="72"/>
                    <a:pt x="8" y="72"/>
                  </a:cubicBezTo>
                  <a:cubicBezTo>
                    <a:pt x="3" y="76"/>
                    <a:pt x="0" y="81"/>
                    <a:pt x="0" y="88"/>
                  </a:cubicBezTo>
                  <a:cubicBezTo>
                    <a:pt x="0" y="95"/>
                    <a:pt x="3" y="100"/>
                    <a:pt x="8" y="104"/>
                  </a:cubicBezTo>
                  <a:cubicBezTo>
                    <a:pt x="8" y="116"/>
                    <a:pt x="8" y="116"/>
                    <a:pt x="8" y="116"/>
                  </a:cubicBezTo>
                  <a:cubicBezTo>
                    <a:pt x="8" y="123"/>
                    <a:pt x="13" y="128"/>
                    <a:pt x="20" y="128"/>
                  </a:cubicBezTo>
                  <a:cubicBezTo>
                    <a:pt x="27" y="128"/>
                    <a:pt x="32" y="123"/>
                    <a:pt x="32" y="116"/>
                  </a:cubicBezTo>
                  <a:cubicBezTo>
                    <a:pt x="32" y="104"/>
                    <a:pt x="32" y="104"/>
                    <a:pt x="32" y="104"/>
                  </a:cubicBezTo>
                  <a:cubicBezTo>
                    <a:pt x="37" y="100"/>
                    <a:pt x="40" y="95"/>
                    <a:pt x="40" y="88"/>
                  </a:cubicBezTo>
                  <a:cubicBezTo>
                    <a:pt x="40" y="81"/>
                    <a:pt x="37" y="76"/>
                    <a:pt x="32" y="72"/>
                  </a:cubicBezTo>
                  <a:close/>
                  <a:moveTo>
                    <a:pt x="16" y="12"/>
                  </a:moveTo>
                  <a:cubicBezTo>
                    <a:pt x="16" y="10"/>
                    <a:pt x="18" y="8"/>
                    <a:pt x="20" y="8"/>
                  </a:cubicBezTo>
                  <a:cubicBezTo>
                    <a:pt x="22" y="8"/>
                    <a:pt x="24" y="10"/>
                    <a:pt x="24" y="12"/>
                  </a:cubicBezTo>
                  <a:cubicBezTo>
                    <a:pt x="24" y="68"/>
                    <a:pt x="24" y="68"/>
                    <a:pt x="24" y="68"/>
                  </a:cubicBezTo>
                  <a:cubicBezTo>
                    <a:pt x="23" y="68"/>
                    <a:pt x="21" y="68"/>
                    <a:pt x="20" y="68"/>
                  </a:cubicBezTo>
                  <a:cubicBezTo>
                    <a:pt x="19" y="68"/>
                    <a:pt x="17" y="68"/>
                    <a:pt x="16" y="68"/>
                  </a:cubicBezTo>
                  <a:lnTo>
                    <a:pt x="16" y="12"/>
                  </a:lnTo>
                  <a:close/>
                  <a:moveTo>
                    <a:pt x="24" y="116"/>
                  </a:moveTo>
                  <a:cubicBezTo>
                    <a:pt x="24" y="118"/>
                    <a:pt x="22" y="120"/>
                    <a:pt x="20" y="120"/>
                  </a:cubicBezTo>
                  <a:cubicBezTo>
                    <a:pt x="18" y="120"/>
                    <a:pt x="16" y="118"/>
                    <a:pt x="16" y="116"/>
                  </a:cubicBezTo>
                  <a:cubicBezTo>
                    <a:pt x="16" y="108"/>
                    <a:pt x="16" y="108"/>
                    <a:pt x="16" y="108"/>
                  </a:cubicBezTo>
                  <a:cubicBezTo>
                    <a:pt x="17" y="108"/>
                    <a:pt x="19" y="108"/>
                    <a:pt x="20" y="108"/>
                  </a:cubicBezTo>
                  <a:cubicBezTo>
                    <a:pt x="21" y="108"/>
                    <a:pt x="23" y="108"/>
                    <a:pt x="24" y="108"/>
                  </a:cubicBezTo>
                  <a:lnTo>
                    <a:pt x="24" y="116"/>
                  </a:lnTo>
                  <a:close/>
                  <a:moveTo>
                    <a:pt x="31" y="91"/>
                  </a:moveTo>
                  <a:cubicBezTo>
                    <a:pt x="31" y="92"/>
                    <a:pt x="31" y="92"/>
                    <a:pt x="31" y="92"/>
                  </a:cubicBezTo>
                  <a:cubicBezTo>
                    <a:pt x="31" y="93"/>
                    <a:pt x="30" y="94"/>
                    <a:pt x="30" y="95"/>
                  </a:cubicBezTo>
                  <a:cubicBezTo>
                    <a:pt x="30" y="95"/>
                    <a:pt x="30" y="95"/>
                    <a:pt x="30" y="95"/>
                  </a:cubicBezTo>
                  <a:cubicBezTo>
                    <a:pt x="29" y="96"/>
                    <a:pt x="28" y="97"/>
                    <a:pt x="27" y="98"/>
                  </a:cubicBezTo>
                  <a:cubicBezTo>
                    <a:pt x="27" y="98"/>
                    <a:pt x="27" y="98"/>
                    <a:pt x="27" y="98"/>
                  </a:cubicBezTo>
                  <a:cubicBezTo>
                    <a:pt x="26" y="98"/>
                    <a:pt x="25" y="99"/>
                    <a:pt x="24" y="99"/>
                  </a:cubicBezTo>
                  <a:cubicBezTo>
                    <a:pt x="23" y="100"/>
                    <a:pt x="21" y="100"/>
                    <a:pt x="20" y="100"/>
                  </a:cubicBezTo>
                  <a:cubicBezTo>
                    <a:pt x="19" y="100"/>
                    <a:pt x="17" y="100"/>
                    <a:pt x="16" y="99"/>
                  </a:cubicBezTo>
                  <a:cubicBezTo>
                    <a:pt x="15" y="99"/>
                    <a:pt x="14" y="98"/>
                    <a:pt x="13" y="98"/>
                  </a:cubicBezTo>
                  <a:cubicBezTo>
                    <a:pt x="13" y="98"/>
                    <a:pt x="13" y="98"/>
                    <a:pt x="13" y="98"/>
                  </a:cubicBezTo>
                  <a:cubicBezTo>
                    <a:pt x="12" y="97"/>
                    <a:pt x="11" y="96"/>
                    <a:pt x="10" y="95"/>
                  </a:cubicBezTo>
                  <a:cubicBezTo>
                    <a:pt x="10" y="95"/>
                    <a:pt x="10" y="95"/>
                    <a:pt x="10" y="95"/>
                  </a:cubicBezTo>
                  <a:cubicBezTo>
                    <a:pt x="10" y="94"/>
                    <a:pt x="9" y="93"/>
                    <a:pt x="9" y="92"/>
                  </a:cubicBezTo>
                  <a:cubicBezTo>
                    <a:pt x="9" y="92"/>
                    <a:pt x="9" y="92"/>
                    <a:pt x="9" y="91"/>
                  </a:cubicBezTo>
                  <a:cubicBezTo>
                    <a:pt x="8" y="90"/>
                    <a:pt x="8" y="89"/>
                    <a:pt x="8" y="88"/>
                  </a:cubicBezTo>
                  <a:cubicBezTo>
                    <a:pt x="8" y="87"/>
                    <a:pt x="8" y="86"/>
                    <a:pt x="9" y="85"/>
                  </a:cubicBezTo>
                  <a:cubicBezTo>
                    <a:pt x="9" y="84"/>
                    <a:pt x="9" y="84"/>
                    <a:pt x="9" y="84"/>
                  </a:cubicBezTo>
                  <a:cubicBezTo>
                    <a:pt x="9" y="83"/>
                    <a:pt x="10" y="82"/>
                    <a:pt x="10" y="81"/>
                  </a:cubicBezTo>
                  <a:cubicBezTo>
                    <a:pt x="10" y="81"/>
                    <a:pt x="10" y="81"/>
                    <a:pt x="10" y="81"/>
                  </a:cubicBezTo>
                  <a:cubicBezTo>
                    <a:pt x="11" y="80"/>
                    <a:pt x="12" y="79"/>
                    <a:pt x="13" y="78"/>
                  </a:cubicBezTo>
                  <a:cubicBezTo>
                    <a:pt x="13" y="78"/>
                    <a:pt x="13" y="78"/>
                    <a:pt x="13" y="78"/>
                  </a:cubicBezTo>
                  <a:cubicBezTo>
                    <a:pt x="14" y="78"/>
                    <a:pt x="15" y="77"/>
                    <a:pt x="16" y="77"/>
                  </a:cubicBezTo>
                  <a:cubicBezTo>
                    <a:pt x="17" y="76"/>
                    <a:pt x="19" y="76"/>
                    <a:pt x="20" y="76"/>
                  </a:cubicBezTo>
                  <a:cubicBezTo>
                    <a:pt x="21" y="76"/>
                    <a:pt x="23" y="76"/>
                    <a:pt x="24" y="77"/>
                  </a:cubicBezTo>
                  <a:cubicBezTo>
                    <a:pt x="25" y="77"/>
                    <a:pt x="26" y="78"/>
                    <a:pt x="27" y="78"/>
                  </a:cubicBezTo>
                  <a:cubicBezTo>
                    <a:pt x="27" y="78"/>
                    <a:pt x="27" y="78"/>
                    <a:pt x="27" y="78"/>
                  </a:cubicBezTo>
                  <a:cubicBezTo>
                    <a:pt x="28" y="79"/>
                    <a:pt x="29" y="80"/>
                    <a:pt x="30" y="81"/>
                  </a:cubicBezTo>
                  <a:cubicBezTo>
                    <a:pt x="30" y="81"/>
                    <a:pt x="30" y="81"/>
                    <a:pt x="30" y="81"/>
                  </a:cubicBezTo>
                  <a:cubicBezTo>
                    <a:pt x="30" y="82"/>
                    <a:pt x="31" y="83"/>
                    <a:pt x="31" y="84"/>
                  </a:cubicBezTo>
                  <a:cubicBezTo>
                    <a:pt x="31" y="84"/>
                    <a:pt x="31" y="84"/>
                    <a:pt x="31" y="85"/>
                  </a:cubicBezTo>
                  <a:cubicBezTo>
                    <a:pt x="32" y="86"/>
                    <a:pt x="32" y="87"/>
                    <a:pt x="32" y="88"/>
                  </a:cubicBezTo>
                  <a:cubicBezTo>
                    <a:pt x="32" y="89"/>
                    <a:pt x="32" y="90"/>
                    <a:pt x="31"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fill="hold"/>
                                        <p:tgtEl>
                                          <p:spTgt spid="38"/>
                                        </p:tgtEl>
                                        <p:attrNameLst>
                                          <p:attrName>ppt_x</p:attrName>
                                        </p:attrNameLst>
                                      </p:cBhvr>
                                      <p:tavLst>
                                        <p:tav tm="0">
                                          <p:val>
                                            <p:strVal val="0-#ppt_w/2"/>
                                          </p:val>
                                        </p:tav>
                                        <p:tav tm="100000">
                                          <p:val>
                                            <p:strVal val="#ppt_x"/>
                                          </p:val>
                                        </p:tav>
                                      </p:tavLst>
                                    </p:anim>
                                    <p:anim calcmode="lin" valueType="num">
                                      <p:cBhvr additive="base">
                                        <p:cTn id="13" dur="500" fill="hold"/>
                                        <p:tgtEl>
                                          <p:spTgt spid="3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fill="hold"/>
                                        <p:tgtEl>
                                          <p:spTgt spid="39"/>
                                        </p:tgtEl>
                                        <p:attrNameLst>
                                          <p:attrName>ppt_x</p:attrName>
                                        </p:attrNameLst>
                                      </p:cBhvr>
                                      <p:tavLst>
                                        <p:tav tm="0">
                                          <p:val>
                                            <p:strVal val="0-#ppt_w/2"/>
                                          </p:val>
                                        </p:tav>
                                        <p:tav tm="100000">
                                          <p:val>
                                            <p:strVal val="#ppt_x"/>
                                          </p:val>
                                        </p:tav>
                                      </p:tavLst>
                                    </p:anim>
                                    <p:anim calcmode="lin" valueType="num">
                                      <p:cBhvr additive="base">
                                        <p:cTn id="18" dur="500" fill="hold"/>
                                        <p:tgtEl>
                                          <p:spTgt spid="3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additive="base">
                                        <p:cTn id="22" dur="500" fill="hold"/>
                                        <p:tgtEl>
                                          <p:spTgt spid="40"/>
                                        </p:tgtEl>
                                        <p:attrNameLst>
                                          <p:attrName>ppt_x</p:attrName>
                                        </p:attrNameLst>
                                      </p:cBhvr>
                                      <p:tavLst>
                                        <p:tav tm="0">
                                          <p:val>
                                            <p:strVal val="0-#ppt_w/2"/>
                                          </p:val>
                                        </p:tav>
                                        <p:tav tm="100000">
                                          <p:val>
                                            <p:strVal val="#ppt_x"/>
                                          </p:val>
                                        </p:tav>
                                      </p:tavLst>
                                    </p:anim>
                                    <p:anim calcmode="lin" valueType="num">
                                      <p:cBhvr additive="base">
                                        <p:cTn id="23" dur="500" fill="hold"/>
                                        <p:tgtEl>
                                          <p:spTgt spid="40"/>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fade">
                                      <p:cBhvr>
                                        <p:cTn id="48" dur="500"/>
                                        <p:tgtEl>
                                          <p:spTgt spid="71"/>
                                        </p:tgtEl>
                                      </p:cBhvr>
                                    </p:animEffect>
                                  </p:childTnLst>
                                </p:cTn>
                              </p:par>
                            </p:childTnLst>
                          </p:cTn>
                        </p:par>
                        <p:par>
                          <p:cTn id="49" fill="hold">
                            <p:stCondLst>
                              <p:cond delay="4000"/>
                            </p:stCondLst>
                            <p:childTnLst>
                              <p:par>
                                <p:cTn id="50" presetID="10" presetClass="entr" presetSubtype="0" fill="hold" grpId="0" nodeType="after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8" grpId="0" bldLvl="0" animBg="1"/>
      <p:bldP spid="39" grpId="0" bldLvl="0" animBg="1"/>
      <p:bldP spid="40" grpId="0" bldLvl="0" animBg="1"/>
      <p:bldP spid="43" grpId="0"/>
      <p:bldP spid="44" grpId="0"/>
      <p:bldP spid="45" grpId="0"/>
      <p:bldP spid="47" grpId="0"/>
      <p:bldP spid="48" grpId="0"/>
      <p:bldP spid="49"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s 3"/>
          <p:cNvSpPr/>
          <p:nvPr/>
        </p:nvSpPr>
        <p:spPr>
          <a:xfrm>
            <a:off x="-91440" y="2546350"/>
            <a:ext cx="12658090" cy="2179955"/>
          </a:xfrm>
          <a:prstGeom prst="rect">
            <a:avLst/>
          </a:prstGeom>
          <a:solidFill>
            <a:schemeClr val="tx1">
              <a:lumMod val="95000"/>
              <a:lumOff val="5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占位符 1"/>
          <p:cNvSpPr>
            <a:spLocks noGrp="1"/>
          </p:cNvSpPr>
          <p:nvPr>
            <p:ph type="body" sz="quarter" idx="15"/>
          </p:nvPr>
        </p:nvSpPr>
        <p:spPr>
          <a:xfrm>
            <a:off x="3308191" y="3977075"/>
            <a:ext cx="5595938" cy="749300"/>
          </a:xfrm>
        </p:spPr>
        <p:txBody>
          <a:bodyPr/>
          <a:lstStyle/>
          <a:p>
            <a:r>
              <a:rPr lang="en-US" altLang="zh-CN" dirty="0">
                <a:sym typeface="+mn-lt"/>
              </a:rPr>
              <a:t>Thanks for watching and listening </a:t>
            </a:r>
            <a:endParaRPr lang="en-US" altLang="zh-CN" dirty="0">
              <a:sym typeface="+mn-lt"/>
            </a:endParaRPr>
          </a:p>
        </p:txBody>
      </p:sp>
      <p:sp>
        <p:nvSpPr>
          <p:cNvPr id="3" name="文本占位符 2"/>
          <p:cNvSpPr>
            <a:spLocks noGrp="1"/>
          </p:cNvSpPr>
          <p:nvPr>
            <p:ph type="body" sz="quarter" idx="14"/>
          </p:nvPr>
        </p:nvSpPr>
        <p:spPr/>
        <p:txBody>
          <a:bodyPr/>
          <a:lstStyle/>
          <a:p>
            <a:r>
              <a:rPr lang="en-US" altLang="zh-CN" sz="6600" dirty="0">
                <a:sym typeface="+mn-lt"/>
              </a:rPr>
              <a:t>THANKS</a:t>
            </a:r>
            <a:endParaRPr lang="en-US" altLang="zh-CN" sz="6600" dirty="0">
              <a:sym typeface="+mn-lt"/>
            </a:endParaRPr>
          </a:p>
        </p:txBody>
      </p:sp>
      <p:cxnSp>
        <p:nvCxnSpPr>
          <p:cNvPr id="5" name="直接连接符 4"/>
          <p:cNvCxnSpPr/>
          <p:nvPr/>
        </p:nvCxnSpPr>
        <p:spPr>
          <a:xfrm>
            <a:off x="5524500" y="3869125"/>
            <a:ext cx="1143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899">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grpId="1" nodeType="withEffect">
                                  <p:stCondLst>
                                    <p:cond delay="0"/>
                                  </p:stCondLst>
                                  <p:childTnLst>
                                    <p:set>
                                      <p:cBhvr>
                                        <p:cTn id="6" dur="1000"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7" presetClass="entr" presetSubtype="8" fill="hold" grpId="0" nodeType="withEffect">
                                  <p:stCondLst>
                                    <p:cond delay="0"/>
                                  </p:stCondLst>
                                  <p:childTnLst>
                                    <p:set>
                                      <p:cBhvr>
                                        <p:cTn id="10" dur="1000" fill="hold">
                                          <p:stCondLst>
                                            <p:cond delay="0"/>
                                          </p:stCondLst>
                                        </p:cTn>
                                        <p:tgtEl>
                                          <p:spTgt spid="3">
                                            <p:txEl>
                                              <p:pRg st="0" end="0"/>
                                            </p:txEl>
                                          </p:spTgt>
                                        </p:tgtEl>
                                        <p:attrNameLst>
                                          <p:attrName>style.visibility</p:attrName>
                                        </p:attrNameLst>
                                      </p:cBhvr>
                                      <p:to>
                                        <p:strVal val="visible"/>
                                      </p:to>
                                    </p:set>
                                    <p:anim calcmode="lin" valueType="num">
                                      <p:cBhvr additive="base">
                                        <p:cTn id="11"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0" end="0"/>
                                            </p:txEl>
                                          </p:spTgt>
                                        </p:tgtEl>
                                        <p:attrNameLst>
                                          <p:attrName>ppt_y</p:attrName>
                                        </p:attrNameLst>
                                      </p:cBhvr>
                                      <p:tavLst>
                                        <p:tav tm="0">
                                          <p:val>
                                            <p:strVal val="#ppt_y"/>
                                          </p:val>
                                        </p:tav>
                                        <p:tav tm="100000">
                                          <p:val>
                                            <p:strVal val="#ppt_y"/>
                                          </p:val>
                                        </p:tav>
                                      </p:tavLst>
                                    </p:anim>
                                  </p:childTnLst>
                                </p:cTn>
                              </p:par>
                              <p:par>
                                <p:cTn id="13" presetID="7" presetClass="entr" presetSubtype="8" fill="hold" grpId="0" nodeType="withEffect">
                                  <p:stCondLst>
                                    <p:cond delay="0"/>
                                  </p:stCondLst>
                                  <p:childTnLst>
                                    <p:set>
                                      <p:cBhvr>
                                        <p:cTn id="14" dur="1000" fill="hold">
                                          <p:stCondLst>
                                            <p:cond delay="0"/>
                                          </p:stCondLst>
                                        </p:cTn>
                                        <p:tgtEl>
                                          <p:spTgt spid="2">
                                            <p:txEl>
                                              <p:pRg st="0" end="0"/>
                                            </p:txEl>
                                          </p:spTgt>
                                        </p:tgtEl>
                                        <p:attrNameLst>
                                          <p:attrName>style.visibility</p:attrName>
                                        </p:attrNameLst>
                                      </p:cBhvr>
                                      <p:to>
                                        <p:strVal val="visible"/>
                                      </p:to>
                                    </p:set>
                                    <p:anim calcmode="lin" valueType="num">
                                      <p:cBhvr additive="base">
                                        <p:cTn id="15" dur="10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16" dur="1000" fill="hold"/>
                                        <p:tgtEl>
                                          <p:spTgt spid="2">
                                            <p:txEl>
                                              <p:pRg st="0" end="0"/>
                                            </p:txEl>
                                          </p:spTgt>
                                        </p:tgtEl>
                                        <p:attrNameLst>
                                          <p:attrName>ppt_y</p:attrName>
                                        </p:attrNameLst>
                                      </p:cBhvr>
                                      <p:tavLst>
                                        <p:tav tm="0">
                                          <p:val>
                                            <p:strVal val="#ppt_y"/>
                                          </p:val>
                                        </p:tav>
                                        <p:tav tm="100000">
                                          <p:val>
                                            <p:strVal val="#ppt_y"/>
                                          </p:val>
                                        </p:tav>
                                      </p:tavLst>
                                    </p:anim>
                                  </p:childTnLst>
                                </p:cTn>
                              </p:par>
                              <p:par>
                                <p:cTn id="17" presetID="7" presetClass="entr" presetSubtype="8" fill="hold" nodeType="withEffect">
                                  <p:stCondLst>
                                    <p:cond delay="0"/>
                                  </p:stCondLst>
                                  <p:childTnLst>
                                    <p:set>
                                      <p:cBhvr>
                                        <p:cTn id="18" dur="1000"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0-#ppt_w/2"/>
                                          </p:val>
                                        </p:tav>
                                        <p:tav tm="100000">
                                          <p:val>
                                            <p:strVal val="#ppt_x"/>
                                          </p:val>
                                        </p:tav>
                                      </p:tavLst>
                                    </p:anim>
                                    <p:anim calcmode="lin" valueType="num">
                                      <p:cBhvr additive="base">
                                        <p:cTn id="20"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2" grpId="0" build="p"/>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1"/>
          <p:cNvPicPr>
            <a:picLocks noChangeAspect="1"/>
          </p:cNvPicPr>
          <p:nvPr/>
        </p:nvPicPr>
        <p:blipFill>
          <a:blip r:embed="rId1"/>
          <a:srcRect t="25578" b="10794"/>
          <a:stretch>
            <a:fillRect/>
          </a:stretch>
        </p:blipFill>
        <p:spPr>
          <a:xfrm>
            <a:off x="-19050" y="0"/>
            <a:ext cx="12192000" cy="6858000"/>
          </a:xfrm>
          <a:prstGeom prst="rect">
            <a:avLst/>
          </a:prstGeom>
          <a:noFill/>
          <a:ln w="9525">
            <a:noFill/>
          </a:ln>
        </p:spPr>
      </p:pic>
      <p:sp>
        <p:nvSpPr>
          <p:cNvPr id="17" name="矩形 4"/>
          <p:cNvSpPr/>
          <p:nvPr/>
        </p:nvSpPr>
        <p:spPr>
          <a:xfrm>
            <a:off x="-19050" y="3962400"/>
            <a:ext cx="12211050" cy="2895600"/>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2924175">
                <a:moveTo>
                  <a:pt x="0" y="1181100"/>
                </a:moveTo>
                <a:cubicBezTo>
                  <a:pt x="635000" y="1143000"/>
                  <a:pt x="6794500" y="1409700"/>
                  <a:pt x="12211050" y="0"/>
                </a:cubicBezTo>
                <a:lnTo>
                  <a:pt x="12211050" y="2924175"/>
                </a:lnTo>
                <a:lnTo>
                  <a:pt x="19050" y="2924175"/>
                </a:lnTo>
                <a:lnTo>
                  <a:pt x="0" y="11811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矩形 4"/>
          <p:cNvSpPr/>
          <p:nvPr/>
        </p:nvSpPr>
        <p:spPr>
          <a:xfrm>
            <a:off x="-19050" y="3790950"/>
            <a:ext cx="12230100" cy="1387475"/>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 name="connsiteX0-151" fmla="*/ 0 w 12211050"/>
              <a:gd name="connsiteY0-152" fmla="*/ 1181100 h 10293081"/>
              <a:gd name="connsiteX1-153" fmla="*/ 12211050 w 12211050"/>
              <a:gd name="connsiteY1-154" fmla="*/ 0 h 10293081"/>
              <a:gd name="connsiteX2-155" fmla="*/ 12211050 w 12211050"/>
              <a:gd name="connsiteY2-156" fmla="*/ 2924175 h 10293081"/>
              <a:gd name="connsiteX3-157" fmla="*/ 0 w 12211050"/>
              <a:gd name="connsiteY3-158" fmla="*/ 10293081 h 10293081"/>
              <a:gd name="connsiteX4-159" fmla="*/ 0 w 12211050"/>
              <a:gd name="connsiteY4-160" fmla="*/ 1181100 h 10293081"/>
              <a:gd name="connsiteX0-161" fmla="*/ 0 w 12230100"/>
              <a:gd name="connsiteY0-162" fmla="*/ 8082139 h 10293081"/>
              <a:gd name="connsiteX1-163" fmla="*/ 12230100 w 12230100"/>
              <a:gd name="connsiteY1-164" fmla="*/ 0 h 10293081"/>
              <a:gd name="connsiteX2-165" fmla="*/ 12230100 w 12230100"/>
              <a:gd name="connsiteY2-166" fmla="*/ 2924175 h 10293081"/>
              <a:gd name="connsiteX3-167" fmla="*/ 19050 w 12230100"/>
              <a:gd name="connsiteY3-168" fmla="*/ 10293081 h 10293081"/>
              <a:gd name="connsiteX4-169" fmla="*/ 0 w 12230100"/>
              <a:gd name="connsiteY4-170" fmla="*/ 8082139 h 10293081"/>
              <a:gd name="connsiteX0-171" fmla="*/ 0 w 12230100"/>
              <a:gd name="connsiteY0-172" fmla="*/ 8082139 h 10293081"/>
              <a:gd name="connsiteX1-173" fmla="*/ 12230100 w 12230100"/>
              <a:gd name="connsiteY1-174" fmla="*/ 0 h 10293081"/>
              <a:gd name="connsiteX2-175" fmla="*/ 12230100 w 12230100"/>
              <a:gd name="connsiteY2-176" fmla="*/ 2924175 h 10293081"/>
              <a:gd name="connsiteX3-177" fmla="*/ 19050 w 12230100"/>
              <a:gd name="connsiteY3-178" fmla="*/ 10293081 h 10293081"/>
              <a:gd name="connsiteX4-179" fmla="*/ 0 w 12230100"/>
              <a:gd name="connsiteY4-180" fmla="*/ 8082139 h 10293081"/>
              <a:gd name="connsiteX0-181" fmla="*/ 0 w 12230100"/>
              <a:gd name="connsiteY0-182" fmla="*/ 8082139 h 10293081"/>
              <a:gd name="connsiteX1-183" fmla="*/ 12230100 w 12230100"/>
              <a:gd name="connsiteY1-184" fmla="*/ 0 h 10293081"/>
              <a:gd name="connsiteX2-185" fmla="*/ 12230100 w 12230100"/>
              <a:gd name="connsiteY2-186" fmla="*/ 2924175 h 10293081"/>
              <a:gd name="connsiteX3-187" fmla="*/ 19050 w 12230100"/>
              <a:gd name="connsiteY3-188" fmla="*/ 10293081 h 10293081"/>
              <a:gd name="connsiteX4-189" fmla="*/ 0 w 12230100"/>
              <a:gd name="connsiteY4-190" fmla="*/ 8082139 h 10293081"/>
              <a:gd name="connsiteX0-191" fmla="*/ 0 w 12230100"/>
              <a:gd name="connsiteY0-192" fmla="*/ 8082139 h 10318654"/>
              <a:gd name="connsiteX1-193" fmla="*/ 12230100 w 12230100"/>
              <a:gd name="connsiteY1-194" fmla="*/ 0 h 10318654"/>
              <a:gd name="connsiteX2-195" fmla="*/ 12230100 w 12230100"/>
              <a:gd name="connsiteY2-196" fmla="*/ 2924175 h 10318654"/>
              <a:gd name="connsiteX3-197" fmla="*/ 19050 w 12230100"/>
              <a:gd name="connsiteY3-198" fmla="*/ 10293081 h 10318654"/>
              <a:gd name="connsiteX4-199" fmla="*/ 0 w 12230100"/>
              <a:gd name="connsiteY4-200" fmla="*/ 8082139 h 10318654"/>
              <a:gd name="connsiteX0-201" fmla="*/ 0 w 12230100"/>
              <a:gd name="connsiteY0-202" fmla="*/ 8082139 h 10320404"/>
              <a:gd name="connsiteX1-203" fmla="*/ 12230100 w 12230100"/>
              <a:gd name="connsiteY1-204" fmla="*/ 0 h 10320404"/>
              <a:gd name="connsiteX2-205" fmla="*/ 12230100 w 12230100"/>
              <a:gd name="connsiteY2-206" fmla="*/ 2924175 h 10320404"/>
              <a:gd name="connsiteX3-207" fmla="*/ 19050 w 12230100"/>
              <a:gd name="connsiteY3-208" fmla="*/ 10293081 h 10320404"/>
              <a:gd name="connsiteX4-209" fmla="*/ 0 w 12230100"/>
              <a:gd name="connsiteY4-210" fmla="*/ 8082139 h 10320404"/>
              <a:gd name="connsiteX0-211" fmla="*/ 0 w 12230100"/>
              <a:gd name="connsiteY0-212" fmla="*/ 8082139 h 10408286"/>
              <a:gd name="connsiteX1-213" fmla="*/ 12230100 w 12230100"/>
              <a:gd name="connsiteY1-214" fmla="*/ 0 h 10408286"/>
              <a:gd name="connsiteX2-215" fmla="*/ 12230100 w 12230100"/>
              <a:gd name="connsiteY2-216" fmla="*/ 2924175 h 10408286"/>
              <a:gd name="connsiteX3-217" fmla="*/ 19050 w 12230100"/>
              <a:gd name="connsiteY3-218" fmla="*/ 10293081 h 10408286"/>
              <a:gd name="connsiteX4-219" fmla="*/ 0 w 12230100"/>
              <a:gd name="connsiteY4-220" fmla="*/ 8082139 h 10408286"/>
              <a:gd name="connsiteX0-221" fmla="*/ 0 w 12230100"/>
              <a:gd name="connsiteY0-222" fmla="*/ 8082139 h 10408286"/>
              <a:gd name="connsiteX1-223" fmla="*/ 12230100 w 12230100"/>
              <a:gd name="connsiteY1-224" fmla="*/ 0 h 10408286"/>
              <a:gd name="connsiteX2-225" fmla="*/ 12230100 w 12230100"/>
              <a:gd name="connsiteY2-226" fmla="*/ 2924175 h 10408286"/>
              <a:gd name="connsiteX3-227" fmla="*/ 19050 w 12230100"/>
              <a:gd name="connsiteY3-228" fmla="*/ 10293081 h 10408286"/>
              <a:gd name="connsiteX4-229" fmla="*/ 0 w 12230100"/>
              <a:gd name="connsiteY4-230" fmla="*/ 8082139 h 10408286"/>
              <a:gd name="connsiteX0-231" fmla="*/ 0 w 12230100"/>
              <a:gd name="connsiteY0-232" fmla="*/ 8082139 h 10408286"/>
              <a:gd name="connsiteX1-233" fmla="*/ 12230100 w 12230100"/>
              <a:gd name="connsiteY1-234" fmla="*/ 0 h 10408286"/>
              <a:gd name="connsiteX2-235" fmla="*/ 12230100 w 12230100"/>
              <a:gd name="connsiteY2-236" fmla="*/ 2924175 h 10408286"/>
              <a:gd name="connsiteX3-237" fmla="*/ 19050 w 12230100"/>
              <a:gd name="connsiteY3-238" fmla="*/ 10293081 h 10408286"/>
              <a:gd name="connsiteX4-239" fmla="*/ 0 w 12230100"/>
              <a:gd name="connsiteY4-240" fmla="*/ 8082139 h 10408286"/>
              <a:gd name="connsiteX0-241" fmla="*/ 0 w 12230100"/>
              <a:gd name="connsiteY0-242" fmla="*/ 8783940 h 10408286"/>
              <a:gd name="connsiteX1-243" fmla="*/ 12230100 w 12230100"/>
              <a:gd name="connsiteY1-244" fmla="*/ 0 h 10408286"/>
              <a:gd name="connsiteX2-245" fmla="*/ 12230100 w 12230100"/>
              <a:gd name="connsiteY2-246" fmla="*/ 2924175 h 10408286"/>
              <a:gd name="connsiteX3-247" fmla="*/ 19050 w 12230100"/>
              <a:gd name="connsiteY3-248" fmla="*/ 10293081 h 10408286"/>
              <a:gd name="connsiteX4-249" fmla="*/ 0 w 12230100"/>
              <a:gd name="connsiteY4-250" fmla="*/ 8783940 h 10408286"/>
              <a:gd name="connsiteX0-251" fmla="*/ 0 w 12230100"/>
              <a:gd name="connsiteY0-252" fmla="*/ 8783940 h 10408286"/>
              <a:gd name="connsiteX1-253" fmla="*/ 12230100 w 12230100"/>
              <a:gd name="connsiteY1-254" fmla="*/ 0 h 10408286"/>
              <a:gd name="connsiteX2-255" fmla="*/ 12230100 w 12230100"/>
              <a:gd name="connsiteY2-256" fmla="*/ 2924175 h 10408286"/>
              <a:gd name="connsiteX3-257" fmla="*/ 19050 w 12230100"/>
              <a:gd name="connsiteY3-258" fmla="*/ 10293081 h 10408286"/>
              <a:gd name="connsiteX4-259" fmla="*/ 0 w 12230100"/>
              <a:gd name="connsiteY4-260" fmla="*/ 8783940 h 10408286"/>
              <a:gd name="connsiteX0-261" fmla="*/ 0 w 12230100"/>
              <a:gd name="connsiteY0-262" fmla="*/ 8783940 h 10408286"/>
              <a:gd name="connsiteX1-263" fmla="*/ 12230100 w 12230100"/>
              <a:gd name="connsiteY1-264" fmla="*/ 0 h 10408286"/>
              <a:gd name="connsiteX2-265" fmla="*/ 12230100 w 12230100"/>
              <a:gd name="connsiteY2-266" fmla="*/ 2924175 h 10408286"/>
              <a:gd name="connsiteX3-267" fmla="*/ 19050 w 12230100"/>
              <a:gd name="connsiteY3-268" fmla="*/ 10293081 h 10408286"/>
              <a:gd name="connsiteX4-269" fmla="*/ 0 w 12230100"/>
              <a:gd name="connsiteY4-270" fmla="*/ 8783940 h 10408286"/>
              <a:gd name="connsiteX0-271" fmla="*/ 0 w 12230100"/>
              <a:gd name="connsiteY0-272" fmla="*/ 8783940 h 10443542"/>
              <a:gd name="connsiteX1-273" fmla="*/ 12230100 w 12230100"/>
              <a:gd name="connsiteY1-274" fmla="*/ 0 h 10443542"/>
              <a:gd name="connsiteX2-275" fmla="*/ 12230100 w 12230100"/>
              <a:gd name="connsiteY2-276" fmla="*/ 2924175 h 10443542"/>
              <a:gd name="connsiteX3-277" fmla="*/ 19050 w 12230100"/>
              <a:gd name="connsiteY3-278" fmla="*/ 10293081 h 10443542"/>
              <a:gd name="connsiteX4-279" fmla="*/ 0 w 12230100"/>
              <a:gd name="connsiteY4-280" fmla="*/ 8783940 h 10443542"/>
              <a:gd name="connsiteX0-281" fmla="*/ 0 w 12230100"/>
              <a:gd name="connsiteY0-282" fmla="*/ 8783940 h 10443542"/>
              <a:gd name="connsiteX1-283" fmla="*/ 12230100 w 12230100"/>
              <a:gd name="connsiteY1-284" fmla="*/ 0 h 10443542"/>
              <a:gd name="connsiteX2-285" fmla="*/ 12230100 w 12230100"/>
              <a:gd name="connsiteY2-286" fmla="*/ 2924175 h 10443542"/>
              <a:gd name="connsiteX3-287" fmla="*/ 19050 w 12230100"/>
              <a:gd name="connsiteY3-288" fmla="*/ 10293081 h 10443542"/>
              <a:gd name="connsiteX4-289" fmla="*/ 0 w 12230100"/>
              <a:gd name="connsiteY4-290" fmla="*/ 8783940 h 10443542"/>
              <a:gd name="connsiteX0-291" fmla="*/ 0 w 12249150"/>
              <a:gd name="connsiteY0-292" fmla="*/ 7380339 h 10443542"/>
              <a:gd name="connsiteX1-293" fmla="*/ 12249150 w 12249150"/>
              <a:gd name="connsiteY1-294" fmla="*/ 0 h 10443542"/>
              <a:gd name="connsiteX2-295" fmla="*/ 12249150 w 12249150"/>
              <a:gd name="connsiteY2-296" fmla="*/ 2924175 h 10443542"/>
              <a:gd name="connsiteX3-297" fmla="*/ 38100 w 12249150"/>
              <a:gd name="connsiteY3-298" fmla="*/ 10293081 h 10443542"/>
              <a:gd name="connsiteX4-299" fmla="*/ 0 w 12249150"/>
              <a:gd name="connsiteY4-300" fmla="*/ 7380339 h 10443542"/>
              <a:gd name="connsiteX0-301" fmla="*/ 0 w 12249150"/>
              <a:gd name="connsiteY0-302" fmla="*/ 6093705 h 9156908"/>
              <a:gd name="connsiteX1-303" fmla="*/ 12230100 w 12249150"/>
              <a:gd name="connsiteY1-304" fmla="*/ 0 h 9156908"/>
              <a:gd name="connsiteX2-305" fmla="*/ 12249150 w 12249150"/>
              <a:gd name="connsiteY2-306" fmla="*/ 1637541 h 9156908"/>
              <a:gd name="connsiteX3-307" fmla="*/ 38100 w 12249150"/>
              <a:gd name="connsiteY3-308" fmla="*/ 9006447 h 9156908"/>
              <a:gd name="connsiteX4-309" fmla="*/ 0 w 12249150"/>
              <a:gd name="connsiteY4-310" fmla="*/ 6093705 h 9156908"/>
              <a:gd name="connsiteX0-311" fmla="*/ 0 w 12249150"/>
              <a:gd name="connsiteY0-312" fmla="*/ 6093705 h 9156908"/>
              <a:gd name="connsiteX1-313" fmla="*/ 12230100 w 12249150"/>
              <a:gd name="connsiteY1-314" fmla="*/ 0 h 9156908"/>
              <a:gd name="connsiteX2-315" fmla="*/ 12249150 w 12249150"/>
              <a:gd name="connsiteY2-316" fmla="*/ 1637541 h 9156908"/>
              <a:gd name="connsiteX3-317" fmla="*/ 19050 w 12249150"/>
              <a:gd name="connsiteY3-318" fmla="*/ 9006448 h 9156908"/>
              <a:gd name="connsiteX4-319" fmla="*/ 0 w 12249150"/>
              <a:gd name="connsiteY4-320" fmla="*/ 6093705 h 9156908"/>
              <a:gd name="connsiteX0-321" fmla="*/ 0 w 12249150"/>
              <a:gd name="connsiteY0-322" fmla="*/ 6093705 h 9232835"/>
              <a:gd name="connsiteX1-323" fmla="*/ 12230100 w 12249150"/>
              <a:gd name="connsiteY1-324" fmla="*/ 0 h 9232835"/>
              <a:gd name="connsiteX2-325" fmla="*/ 12249150 w 12249150"/>
              <a:gd name="connsiteY2-326" fmla="*/ 1637541 h 9232835"/>
              <a:gd name="connsiteX3-327" fmla="*/ 19050 w 12249150"/>
              <a:gd name="connsiteY3-328" fmla="*/ 9006448 h 9232835"/>
              <a:gd name="connsiteX4-329" fmla="*/ 0 w 12249150"/>
              <a:gd name="connsiteY4-330" fmla="*/ 6093705 h 9232835"/>
              <a:gd name="connsiteX0-331" fmla="*/ 0 w 12249150"/>
              <a:gd name="connsiteY0-332" fmla="*/ 6093705 h 9232835"/>
              <a:gd name="connsiteX1-333" fmla="*/ 12230100 w 12249150"/>
              <a:gd name="connsiteY1-334" fmla="*/ 0 h 9232835"/>
              <a:gd name="connsiteX2-335" fmla="*/ 12249150 w 12249150"/>
              <a:gd name="connsiteY2-336" fmla="*/ 1637541 h 9232835"/>
              <a:gd name="connsiteX3-337" fmla="*/ 19050 w 12249150"/>
              <a:gd name="connsiteY3-338" fmla="*/ 9006448 h 9232835"/>
              <a:gd name="connsiteX4-339" fmla="*/ 0 w 12249150"/>
              <a:gd name="connsiteY4-340" fmla="*/ 6093705 h 9232835"/>
              <a:gd name="connsiteX0-341" fmla="*/ 0 w 12230100"/>
              <a:gd name="connsiteY0-342" fmla="*/ 6678539 h 9232835"/>
              <a:gd name="connsiteX1-343" fmla="*/ 12211050 w 12230100"/>
              <a:gd name="connsiteY1-344" fmla="*/ 0 h 9232835"/>
              <a:gd name="connsiteX2-345" fmla="*/ 12230100 w 12230100"/>
              <a:gd name="connsiteY2-346" fmla="*/ 1637541 h 9232835"/>
              <a:gd name="connsiteX3-347" fmla="*/ 0 w 12230100"/>
              <a:gd name="connsiteY3-348" fmla="*/ 9006448 h 9232835"/>
              <a:gd name="connsiteX4-349" fmla="*/ 0 w 12230100"/>
              <a:gd name="connsiteY4-350" fmla="*/ 6678539 h 9232835"/>
              <a:gd name="connsiteX0-351" fmla="*/ 0 w 12230100"/>
              <a:gd name="connsiteY0-352" fmla="*/ 6678539 h 9232835"/>
              <a:gd name="connsiteX1-353" fmla="*/ 12211050 w 12230100"/>
              <a:gd name="connsiteY1-354" fmla="*/ 0 h 9232835"/>
              <a:gd name="connsiteX2-355" fmla="*/ 12230100 w 12230100"/>
              <a:gd name="connsiteY2-356" fmla="*/ 1637541 h 9232835"/>
              <a:gd name="connsiteX3-357" fmla="*/ 0 w 12230100"/>
              <a:gd name="connsiteY3-358" fmla="*/ 9006448 h 9232835"/>
              <a:gd name="connsiteX4-359" fmla="*/ 0 w 12230100"/>
              <a:gd name="connsiteY4-360" fmla="*/ 6678539 h 9232835"/>
              <a:gd name="connsiteX0-361" fmla="*/ 0 w 12230100"/>
              <a:gd name="connsiteY0-362" fmla="*/ 6678539 h 9088815"/>
              <a:gd name="connsiteX1-363" fmla="*/ 12211050 w 12230100"/>
              <a:gd name="connsiteY1-364" fmla="*/ 0 h 9088815"/>
              <a:gd name="connsiteX2-365" fmla="*/ 12230100 w 12230100"/>
              <a:gd name="connsiteY2-366" fmla="*/ 1637541 h 9088815"/>
              <a:gd name="connsiteX3-367" fmla="*/ 0 w 12230100"/>
              <a:gd name="connsiteY3-368" fmla="*/ 9006448 h 9088815"/>
              <a:gd name="connsiteX4-369" fmla="*/ 0 w 12230100"/>
              <a:gd name="connsiteY4-370" fmla="*/ 6678539 h 9088815"/>
              <a:gd name="connsiteX0-371" fmla="*/ 0 w 12230100"/>
              <a:gd name="connsiteY0-372" fmla="*/ 6678539 h 9107978"/>
              <a:gd name="connsiteX1-373" fmla="*/ 12211050 w 12230100"/>
              <a:gd name="connsiteY1-374" fmla="*/ 0 h 9107978"/>
              <a:gd name="connsiteX2-375" fmla="*/ 12230100 w 12230100"/>
              <a:gd name="connsiteY2-376" fmla="*/ 1637541 h 9107978"/>
              <a:gd name="connsiteX3-377" fmla="*/ 0 w 12230100"/>
              <a:gd name="connsiteY3-378" fmla="*/ 9006448 h 9107978"/>
              <a:gd name="connsiteX4-379" fmla="*/ 0 w 12230100"/>
              <a:gd name="connsiteY4-380" fmla="*/ 6678539 h 9107978"/>
              <a:gd name="connsiteX0-381" fmla="*/ 0 w 12230100"/>
              <a:gd name="connsiteY0-382" fmla="*/ 6678539 h 9107978"/>
              <a:gd name="connsiteX1-383" fmla="*/ 12211050 w 12230100"/>
              <a:gd name="connsiteY1-384" fmla="*/ 0 h 9107978"/>
              <a:gd name="connsiteX2-385" fmla="*/ 12230100 w 12230100"/>
              <a:gd name="connsiteY2-386" fmla="*/ 1637541 h 9107978"/>
              <a:gd name="connsiteX3-387" fmla="*/ 0 w 12230100"/>
              <a:gd name="connsiteY3-388" fmla="*/ 9006448 h 9107978"/>
              <a:gd name="connsiteX4-389" fmla="*/ 0 w 12230100"/>
              <a:gd name="connsiteY4-390" fmla="*/ 6678539 h 9107978"/>
              <a:gd name="connsiteX0-391" fmla="*/ 0 w 12230100"/>
              <a:gd name="connsiteY0-392" fmla="*/ 6678539 h 9107978"/>
              <a:gd name="connsiteX1-393" fmla="*/ 12211050 w 12230100"/>
              <a:gd name="connsiteY1-394" fmla="*/ 0 h 9107978"/>
              <a:gd name="connsiteX2-395" fmla="*/ 12230100 w 12230100"/>
              <a:gd name="connsiteY2-396" fmla="*/ 1637541 h 9107978"/>
              <a:gd name="connsiteX3-397" fmla="*/ 0 w 12230100"/>
              <a:gd name="connsiteY3-398" fmla="*/ 9006448 h 9107978"/>
              <a:gd name="connsiteX4-399" fmla="*/ 0 w 12230100"/>
              <a:gd name="connsiteY4-400" fmla="*/ 6678539 h 9107978"/>
              <a:gd name="connsiteX0-401" fmla="*/ 0 w 12230100"/>
              <a:gd name="connsiteY0-402" fmla="*/ 7731239 h 9107978"/>
              <a:gd name="connsiteX1-403" fmla="*/ 12211050 w 12230100"/>
              <a:gd name="connsiteY1-404" fmla="*/ 0 h 9107978"/>
              <a:gd name="connsiteX2-405" fmla="*/ 12230100 w 12230100"/>
              <a:gd name="connsiteY2-406" fmla="*/ 1637541 h 9107978"/>
              <a:gd name="connsiteX3-407" fmla="*/ 0 w 12230100"/>
              <a:gd name="connsiteY3-408" fmla="*/ 9006448 h 9107978"/>
              <a:gd name="connsiteX4-409" fmla="*/ 0 w 12230100"/>
              <a:gd name="connsiteY4-410" fmla="*/ 7731239 h 9107978"/>
              <a:gd name="connsiteX0-411" fmla="*/ 0 w 12230100"/>
              <a:gd name="connsiteY0-412" fmla="*/ 7146405 h 8523144"/>
              <a:gd name="connsiteX1-413" fmla="*/ 12211050 w 12230100"/>
              <a:gd name="connsiteY1-414" fmla="*/ 0 h 8523144"/>
              <a:gd name="connsiteX2-415" fmla="*/ 12230100 w 12230100"/>
              <a:gd name="connsiteY2-416" fmla="*/ 1052707 h 8523144"/>
              <a:gd name="connsiteX3-417" fmla="*/ 0 w 12230100"/>
              <a:gd name="connsiteY3-418" fmla="*/ 8421614 h 8523144"/>
              <a:gd name="connsiteX4-419" fmla="*/ 0 w 12230100"/>
              <a:gd name="connsiteY4-420" fmla="*/ 7146405 h 8523144"/>
              <a:gd name="connsiteX0-421" fmla="*/ 0 w 12230100"/>
              <a:gd name="connsiteY0-422" fmla="*/ 7146405 h 8523144"/>
              <a:gd name="connsiteX1-423" fmla="*/ 12211050 w 12230100"/>
              <a:gd name="connsiteY1-424" fmla="*/ 0 h 8523144"/>
              <a:gd name="connsiteX2-425" fmla="*/ 12230100 w 12230100"/>
              <a:gd name="connsiteY2-426" fmla="*/ 1052707 h 8523144"/>
              <a:gd name="connsiteX3-427" fmla="*/ 0 w 12230100"/>
              <a:gd name="connsiteY3-428" fmla="*/ 8421614 h 8523144"/>
              <a:gd name="connsiteX4-429" fmla="*/ 0 w 12230100"/>
              <a:gd name="connsiteY4-430" fmla="*/ 7146405 h 8523144"/>
              <a:gd name="connsiteX0-431" fmla="*/ 0 w 12230100"/>
              <a:gd name="connsiteY0-432" fmla="*/ 7146405 h 8523144"/>
              <a:gd name="connsiteX1-433" fmla="*/ 12211050 w 12230100"/>
              <a:gd name="connsiteY1-434" fmla="*/ 0 h 8523144"/>
              <a:gd name="connsiteX2-435" fmla="*/ 12230100 w 12230100"/>
              <a:gd name="connsiteY2-436" fmla="*/ 1052707 h 8523144"/>
              <a:gd name="connsiteX3-437" fmla="*/ 0 w 12230100"/>
              <a:gd name="connsiteY3-438" fmla="*/ 8421614 h 8523144"/>
              <a:gd name="connsiteX4-439" fmla="*/ 0 w 12230100"/>
              <a:gd name="connsiteY4-440" fmla="*/ 7146405 h 85231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30100" h="8523144">
                <a:moveTo>
                  <a:pt x="0" y="7146405"/>
                </a:moveTo>
                <a:cubicBezTo>
                  <a:pt x="1625600" y="7576173"/>
                  <a:pt x="8585200" y="8427704"/>
                  <a:pt x="12211050" y="0"/>
                </a:cubicBezTo>
                <a:lnTo>
                  <a:pt x="12230100" y="1052707"/>
                </a:lnTo>
                <a:cubicBezTo>
                  <a:pt x="9550400" y="7953746"/>
                  <a:pt x="2165350" y="8889481"/>
                  <a:pt x="0" y="8421614"/>
                </a:cubicBezTo>
                <a:lnTo>
                  <a:pt x="0" y="7146405"/>
                </a:lnTo>
                <a:close/>
              </a:path>
            </a:pathLst>
          </a:custGeom>
          <a:solidFill>
            <a:srgbClr val="4A494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BCB16"/>
              </a:solidFill>
              <a:effectLst/>
              <a:uLnTx/>
              <a:uFillTx/>
              <a:latin typeface="+mn-lt"/>
              <a:ea typeface="+mn-ea"/>
              <a:cs typeface="+mn-cs"/>
            </a:endParaRPr>
          </a:p>
        </p:txBody>
      </p:sp>
      <p:sp>
        <p:nvSpPr>
          <p:cNvPr id="6148" name="文本框 92"/>
          <p:cNvSpPr txBox="1"/>
          <p:nvPr/>
        </p:nvSpPr>
        <p:spPr>
          <a:xfrm>
            <a:off x="101600" y="0"/>
            <a:ext cx="9568180" cy="755650"/>
          </a:xfrm>
          <a:prstGeom prst="rect">
            <a:avLst/>
          </a:prstGeom>
          <a:noFill/>
          <a:ln w="9525">
            <a:noFill/>
          </a:ln>
        </p:spPr>
        <p:txBody>
          <a:bodyPr wrap="square" anchor="t" anchorCtr="0">
            <a:spAutoFit/>
          </a:bodyPr>
          <a:lstStyle/>
          <a:p>
            <a:pPr algn="l" defTabSz="1216025">
              <a:lnSpc>
                <a:spcPct val="120000"/>
              </a:lnSpc>
              <a:spcBef>
                <a:spcPct val="20000"/>
              </a:spcBef>
            </a:pPr>
            <a:r>
              <a:rPr lang="en-US" altLang="zh-CN" sz="3600" b="1" dirty="0">
                <a:solidFill>
                  <a:schemeClr val="tx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1. GIỚI THIỆU DỰ ÁN</a:t>
            </a:r>
            <a:endParaRPr lang="en-US" altLang="zh-CN" sz="3600" b="1" dirty="0">
              <a:solidFill>
                <a:schemeClr val="tx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6149" name="矩形 19"/>
          <p:cNvSpPr/>
          <p:nvPr/>
        </p:nvSpPr>
        <p:spPr>
          <a:xfrm>
            <a:off x="5090795" y="5177790"/>
            <a:ext cx="6692900" cy="1329055"/>
          </a:xfrm>
          <a:prstGeom prst="rect">
            <a:avLst/>
          </a:prstGeom>
          <a:noFill/>
          <a:ln w="9525">
            <a:noFill/>
          </a:ln>
        </p:spPr>
        <p:txBody>
          <a:bodyPr wrap="square" lIns="0" tIns="0" rIns="0" bIns="0" anchor="t" anchorCtr="0">
            <a:spAutoFit/>
          </a:bodyPr>
          <a:lstStyle/>
          <a:p>
            <a:pPr defTabSz="1216025">
              <a:lnSpc>
                <a:spcPct val="120000"/>
              </a:lnSpc>
              <a:spcBef>
                <a:spcPct val="20000"/>
              </a:spcBef>
            </a:pPr>
            <a:r>
              <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rPr>
              <a:t>Dự án quản lý phòng khám được xây dựng nhằm mụ đích giúp cho việc quản lý ở các phòng khám trở nên nhanh gọn và an toàn </a:t>
            </a:r>
            <a:endPar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6150" name="矩形 20"/>
          <p:cNvSpPr/>
          <p:nvPr/>
        </p:nvSpPr>
        <p:spPr>
          <a:xfrm>
            <a:off x="4992136" y="4977083"/>
            <a:ext cx="6960035" cy="536622"/>
          </a:xfrm>
          <a:prstGeom prst="rect">
            <a:avLst/>
          </a:prstGeom>
          <a:noFill/>
          <a:ln w="9525">
            <a:noFill/>
          </a:ln>
        </p:spPr>
        <p:txBody>
          <a:bodyPr wrap="square" lIns="0" tIns="0" rIns="0" bIns="0" anchor="t" anchorCtr="0">
            <a:spAutoFit/>
          </a:bodyPr>
          <a:lstStyle/>
          <a:p>
            <a:pPr algn="r" defTabSz="1216025">
              <a:lnSpc>
                <a:spcPct val="120000"/>
              </a:lnSpc>
              <a:spcBef>
                <a:spcPct val="20000"/>
              </a:spcBef>
            </a:pPr>
            <a:r>
              <a:rPr lang="en-US" altLang="zh-CN" sz="3200" b="1" smtClean="0">
                <a:solidFill>
                  <a:srgbClr val="FFFFFF"/>
                </a:solidFill>
                <a:latin typeface="Arial" panose="020B0604020202020204" pitchFamily="34" charset="0"/>
                <a:cs typeface="Arial" panose="020B0604020202020204" pitchFamily="34" charset="0"/>
                <a:sym typeface="Arial" panose="020B0604020202020204" pitchFamily="34" charset="0"/>
              </a:rPr>
              <a:t> </a:t>
            </a:r>
            <a:endParaRPr lang="zh-CN" altLang="en-US" sz="2800" b="1"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6148">
                                            <p:txEl>
                                              <p:pRg st="0" end="0"/>
                                            </p:txEl>
                                          </p:spTgt>
                                        </p:tgtEl>
                                        <p:attrNameLst>
                                          <p:attrName>style.visibility</p:attrName>
                                        </p:attrNameLst>
                                      </p:cBhvr>
                                      <p:to>
                                        <p:strVal val="visible"/>
                                      </p:to>
                                    </p:set>
                                    <p:anim calcmode="discrete" valueType="clr">
                                      <p:cBhvr override="childStyle">
                                        <p:cTn id="7" dur="80"/>
                                        <p:tgtEl>
                                          <p:spTgt spid="614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148">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148">
                                            <p:txEl>
                                              <p:pRg st="0" end="0"/>
                                            </p:txEl>
                                          </p:spTgt>
                                        </p:tgtEl>
                                        <p:attrNameLst>
                                          <p:attrName>fill.type</p:attrName>
                                        </p:attrNameLst>
                                      </p:cBhvr>
                                      <p:to>
                                        <p:strVal val="solid"/>
                                      </p:to>
                                    </p:set>
                                  </p:childTnLst>
                                </p:cTn>
                              </p:par>
                            </p:childTnLst>
                          </p:cTn>
                        </p:par>
                        <p:par>
                          <p:cTn id="10" fill="hold">
                            <p:stCondLst>
                              <p:cond delay="0"/>
                            </p:stCondLst>
                            <p:childTnLst>
                              <p:par>
                                <p:cTn id="11" presetID="22" presetClass="entr" presetSubtype="1" fill="hold" nodeType="afterEffect">
                                  <p:stCondLst>
                                    <p:cond delay="0"/>
                                  </p:stCondLst>
                                  <p:childTnLst>
                                    <p:set>
                                      <p:cBhvr>
                                        <p:cTn id="12" dur="1" fill="hold">
                                          <p:stCondLst>
                                            <p:cond delay="0"/>
                                          </p:stCondLst>
                                        </p:cTn>
                                        <p:tgtEl>
                                          <p:spTgt spid="6149">
                                            <p:txEl>
                                              <p:pRg st="0" end="0"/>
                                            </p:txEl>
                                          </p:spTgt>
                                        </p:tgtEl>
                                        <p:attrNameLst>
                                          <p:attrName>style.visibility</p:attrName>
                                        </p:attrNameLst>
                                      </p:cBhvr>
                                      <p:to>
                                        <p:strVal val="visible"/>
                                      </p:to>
                                    </p:set>
                                    <p:animEffect transition="in" filter="wipe(up)">
                                      <p:cBhvr>
                                        <p:cTn id="13" dur="500"/>
                                        <p:tgtEl>
                                          <p:spTgt spid="61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7200"/>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7173" name="组合 7"/>
          <p:cNvGrpSpPr/>
          <p:nvPr/>
        </p:nvGrpSpPr>
        <p:grpSpPr>
          <a:xfrm>
            <a:off x="922655" y="5190490"/>
            <a:ext cx="4648200" cy="831215"/>
            <a:chOff x="1294082" y="4510480"/>
            <a:chExt cx="4647254" cy="812912"/>
          </a:xfrm>
        </p:grpSpPr>
        <p:sp>
          <p:nvSpPr>
            <p:cNvPr id="9" name="圆角矩形 8"/>
            <p:cNvSpPr/>
            <p:nvPr/>
          </p:nvSpPr>
          <p:spPr>
            <a:xfrm>
              <a:off x="1294082" y="4510480"/>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0" name="圆角矩形 9"/>
            <p:cNvSpPr/>
            <p:nvPr/>
          </p:nvSpPr>
          <p:spPr>
            <a:xfrm>
              <a:off x="2615811" y="4527219"/>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1" name="圆角矩形 10"/>
            <p:cNvSpPr/>
            <p:nvPr/>
          </p:nvSpPr>
          <p:spPr>
            <a:xfrm>
              <a:off x="3887667" y="4517352"/>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2" name="圆角矩形 11"/>
            <p:cNvSpPr/>
            <p:nvPr/>
          </p:nvSpPr>
          <p:spPr>
            <a:xfrm>
              <a:off x="5145163" y="4517352"/>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7178" name="Freeform 5"/>
            <p:cNvSpPr>
              <a:spLocks noEditPoints="1"/>
            </p:cNvSpPr>
            <p:nvPr/>
          </p:nvSpPr>
          <p:spPr>
            <a:xfrm>
              <a:off x="1493792" y="4712770"/>
              <a:ext cx="396752" cy="352939"/>
            </a:xfrm>
            <a:custGeom>
              <a:avLst/>
              <a:gdLst/>
              <a:ahLst/>
              <a:cxnLst>
                <a:cxn ang="0">
                  <a:pos x="335900" y="0"/>
                </a:cxn>
                <a:cxn ang="0">
                  <a:pos x="58417" y="0"/>
                </a:cxn>
                <a:cxn ang="0">
                  <a:pos x="0" y="158214"/>
                </a:cxn>
                <a:cxn ang="0">
                  <a:pos x="0" y="352939"/>
                </a:cxn>
                <a:cxn ang="0">
                  <a:pos x="396752" y="352939"/>
                </a:cxn>
                <a:cxn ang="0">
                  <a:pos x="396752" y="158214"/>
                </a:cxn>
                <a:cxn ang="0">
                  <a:pos x="335900" y="0"/>
                </a:cxn>
                <a:cxn ang="0">
                  <a:pos x="53549" y="143610"/>
                </a:cxn>
                <a:cxn ang="0">
                  <a:pos x="90060" y="26775"/>
                </a:cxn>
                <a:cxn ang="0">
                  <a:pos x="306692" y="26775"/>
                </a:cxn>
                <a:cxn ang="0">
                  <a:pos x="345637" y="143610"/>
                </a:cxn>
                <a:cxn ang="0">
                  <a:pos x="53549" y="143610"/>
                </a:cxn>
              </a:cxnLst>
              <a:rect l="0" t="0" r="0" b="0"/>
              <a:pathLst>
                <a:path w="163" h="145">
                  <a:moveTo>
                    <a:pt x="138" y="0"/>
                  </a:moveTo>
                  <a:lnTo>
                    <a:pt x="24" y="0"/>
                  </a:lnTo>
                  <a:lnTo>
                    <a:pt x="0" y="65"/>
                  </a:lnTo>
                  <a:lnTo>
                    <a:pt x="0" y="145"/>
                  </a:lnTo>
                  <a:lnTo>
                    <a:pt x="163" y="145"/>
                  </a:lnTo>
                  <a:lnTo>
                    <a:pt x="163" y="65"/>
                  </a:lnTo>
                  <a:lnTo>
                    <a:pt x="138" y="0"/>
                  </a:lnTo>
                  <a:close/>
                  <a:moveTo>
                    <a:pt x="22" y="59"/>
                  </a:moveTo>
                  <a:lnTo>
                    <a:pt x="37" y="11"/>
                  </a:lnTo>
                  <a:lnTo>
                    <a:pt x="126" y="11"/>
                  </a:lnTo>
                  <a:lnTo>
                    <a:pt x="142" y="59"/>
                  </a:lnTo>
                  <a:lnTo>
                    <a:pt x="22" y="59"/>
                  </a:lnTo>
                  <a:close/>
                </a:path>
              </a:pathLst>
            </a:custGeom>
            <a:solidFill>
              <a:schemeClr val="bg1"/>
            </a:solidFill>
            <a:ln w="9525">
              <a:noFill/>
            </a:ln>
          </p:spPr>
          <p:txBody>
            <a:bodyPr/>
            <a:lstStyle/>
            <a:p>
              <a:endParaRPr lang="en-US"/>
            </a:p>
          </p:txBody>
        </p:sp>
        <p:sp>
          <p:nvSpPr>
            <p:cNvPr id="7179" name="Freeform 9"/>
            <p:cNvSpPr>
              <a:spLocks noEditPoints="1"/>
            </p:cNvSpPr>
            <p:nvPr/>
          </p:nvSpPr>
          <p:spPr>
            <a:xfrm>
              <a:off x="4080197" y="4732096"/>
              <a:ext cx="396752" cy="352939"/>
            </a:xfrm>
            <a:custGeom>
              <a:avLst/>
              <a:gdLst/>
              <a:ahLst/>
              <a:cxnLst>
                <a:cxn ang="0">
                  <a:pos x="335900" y="0"/>
                </a:cxn>
                <a:cxn ang="0">
                  <a:pos x="58417" y="0"/>
                </a:cxn>
                <a:cxn ang="0">
                  <a:pos x="0" y="158214"/>
                </a:cxn>
                <a:cxn ang="0">
                  <a:pos x="0" y="352939"/>
                </a:cxn>
                <a:cxn ang="0">
                  <a:pos x="396752" y="352939"/>
                </a:cxn>
                <a:cxn ang="0">
                  <a:pos x="396752" y="158214"/>
                </a:cxn>
                <a:cxn ang="0">
                  <a:pos x="335900" y="0"/>
                </a:cxn>
                <a:cxn ang="0">
                  <a:pos x="51115" y="143610"/>
                </a:cxn>
                <a:cxn ang="0">
                  <a:pos x="90060" y="26775"/>
                </a:cxn>
                <a:cxn ang="0">
                  <a:pos x="306692" y="26775"/>
                </a:cxn>
                <a:cxn ang="0">
                  <a:pos x="345637" y="143610"/>
                </a:cxn>
                <a:cxn ang="0">
                  <a:pos x="51115" y="143610"/>
                </a:cxn>
              </a:cxnLst>
              <a:rect l="0" t="0" r="0" b="0"/>
              <a:pathLst>
                <a:path w="163" h="145">
                  <a:moveTo>
                    <a:pt x="138" y="0"/>
                  </a:moveTo>
                  <a:lnTo>
                    <a:pt x="24" y="0"/>
                  </a:lnTo>
                  <a:lnTo>
                    <a:pt x="0" y="65"/>
                  </a:lnTo>
                  <a:lnTo>
                    <a:pt x="0" y="145"/>
                  </a:lnTo>
                  <a:lnTo>
                    <a:pt x="163" y="145"/>
                  </a:lnTo>
                  <a:lnTo>
                    <a:pt x="163" y="65"/>
                  </a:lnTo>
                  <a:lnTo>
                    <a:pt x="138" y="0"/>
                  </a:lnTo>
                  <a:close/>
                  <a:moveTo>
                    <a:pt x="21" y="59"/>
                  </a:moveTo>
                  <a:lnTo>
                    <a:pt x="37" y="11"/>
                  </a:lnTo>
                  <a:lnTo>
                    <a:pt x="126" y="11"/>
                  </a:lnTo>
                  <a:lnTo>
                    <a:pt x="142" y="59"/>
                  </a:lnTo>
                  <a:lnTo>
                    <a:pt x="21" y="59"/>
                  </a:lnTo>
                  <a:close/>
                </a:path>
              </a:pathLst>
            </a:custGeom>
            <a:solidFill>
              <a:schemeClr val="bg1"/>
            </a:solidFill>
            <a:ln w="9525">
              <a:noFill/>
            </a:ln>
          </p:spPr>
          <p:txBody>
            <a:bodyPr/>
            <a:lstStyle/>
            <a:p>
              <a:endParaRPr lang="en-US"/>
            </a:p>
          </p:txBody>
        </p:sp>
        <p:sp>
          <p:nvSpPr>
            <p:cNvPr id="7180" name="Freeform 196"/>
            <p:cNvSpPr>
              <a:spLocks noEditPoints="1"/>
            </p:cNvSpPr>
            <p:nvPr/>
          </p:nvSpPr>
          <p:spPr>
            <a:xfrm>
              <a:off x="2821448" y="4789901"/>
              <a:ext cx="399186" cy="311560"/>
            </a:xfrm>
            <a:custGeom>
              <a:avLst/>
              <a:gdLst/>
              <a:ahLst/>
              <a:cxnLst>
                <a:cxn ang="0">
                  <a:pos x="199593" y="0"/>
                </a:cxn>
                <a:cxn ang="0">
                  <a:pos x="0" y="53549"/>
                </a:cxn>
                <a:cxn ang="0">
                  <a:pos x="0" y="53549"/>
                </a:cxn>
                <a:cxn ang="0">
                  <a:pos x="0" y="260445"/>
                </a:cxn>
                <a:cxn ang="0">
                  <a:pos x="184989" y="311560"/>
                </a:cxn>
                <a:cxn ang="0">
                  <a:pos x="184989" y="104665"/>
                </a:cxn>
                <a:cxn ang="0">
                  <a:pos x="53549" y="68154"/>
                </a:cxn>
                <a:cxn ang="0">
                  <a:pos x="199593" y="29209"/>
                </a:cxn>
                <a:cxn ang="0">
                  <a:pos x="343203" y="68154"/>
                </a:cxn>
                <a:cxn ang="0">
                  <a:pos x="343203" y="68154"/>
                </a:cxn>
                <a:cxn ang="0">
                  <a:pos x="214197" y="104665"/>
                </a:cxn>
                <a:cxn ang="0">
                  <a:pos x="214197" y="311560"/>
                </a:cxn>
                <a:cxn ang="0">
                  <a:pos x="399186" y="260445"/>
                </a:cxn>
                <a:cxn ang="0">
                  <a:pos x="399186" y="53549"/>
                </a:cxn>
                <a:cxn ang="0">
                  <a:pos x="199593" y="0"/>
                </a:cxn>
                <a:cxn ang="0">
                  <a:pos x="348071" y="150912"/>
                </a:cxn>
                <a:cxn ang="0">
                  <a:pos x="267747" y="172818"/>
                </a:cxn>
                <a:cxn ang="0">
                  <a:pos x="267747" y="133873"/>
                </a:cxn>
                <a:cxn ang="0">
                  <a:pos x="348071" y="111967"/>
                </a:cxn>
                <a:cxn ang="0">
                  <a:pos x="348071" y="150912"/>
                </a:cxn>
              </a:cxnLst>
              <a:rect l="0" t="0" r="0" b="0"/>
              <a:pathLst>
                <a:path w="164" h="128">
                  <a:moveTo>
                    <a:pt x="82" y="0"/>
                  </a:moveTo>
                  <a:lnTo>
                    <a:pt x="0" y="22"/>
                  </a:lnTo>
                  <a:lnTo>
                    <a:pt x="0" y="22"/>
                  </a:lnTo>
                  <a:lnTo>
                    <a:pt x="0" y="107"/>
                  </a:lnTo>
                  <a:lnTo>
                    <a:pt x="76" y="128"/>
                  </a:lnTo>
                  <a:lnTo>
                    <a:pt x="76" y="43"/>
                  </a:lnTo>
                  <a:lnTo>
                    <a:pt x="22" y="28"/>
                  </a:lnTo>
                  <a:lnTo>
                    <a:pt x="82" y="12"/>
                  </a:lnTo>
                  <a:lnTo>
                    <a:pt x="141" y="28"/>
                  </a:lnTo>
                  <a:lnTo>
                    <a:pt x="141" y="28"/>
                  </a:lnTo>
                  <a:lnTo>
                    <a:pt x="88" y="43"/>
                  </a:lnTo>
                  <a:lnTo>
                    <a:pt x="88" y="128"/>
                  </a:lnTo>
                  <a:lnTo>
                    <a:pt x="164" y="107"/>
                  </a:lnTo>
                  <a:lnTo>
                    <a:pt x="164" y="22"/>
                  </a:lnTo>
                  <a:lnTo>
                    <a:pt x="82" y="0"/>
                  </a:lnTo>
                  <a:close/>
                  <a:moveTo>
                    <a:pt x="143" y="62"/>
                  </a:moveTo>
                  <a:lnTo>
                    <a:pt x="110" y="71"/>
                  </a:lnTo>
                  <a:lnTo>
                    <a:pt x="110" y="55"/>
                  </a:lnTo>
                  <a:lnTo>
                    <a:pt x="143" y="46"/>
                  </a:lnTo>
                  <a:lnTo>
                    <a:pt x="143" y="62"/>
                  </a:lnTo>
                  <a:close/>
                </a:path>
              </a:pathLst>
            </a:custGeom>
            <a:solidFill>
              <a:schemeClr val="bg1"/>
            </a:solidFill>
            <a:ln w="9525">
              <a:noFill/>
            </a:ln>
          </p:spPr>
          <p:txBody>
            <a:bodyPr/>
            <a:lstStyle/>
            <a:p>
              <a:endParaRPr lang="en-US"/>
            </a:p>
          </p:txBody>
        </p:sp>
        <p:grpSp>
          <p:nvGrpSpPr>
            <p:cNvPr id="16" name="组合 15"/>
            <p:cNvGrpSpPr/>
            <p:nvPr/>
          </p:nvGrpSpPr>
          <p:grpSpPr>
            <a:xfrm>
              <a:off x="5394595" y="4717251"/>
              <a:ext cx="338137" cy="367227"/>
              <a:chOff x="2405063" y="1409076"/>
              <a:chExt cx="241081" cy="330826"/>
            </a:xfrm>
            <a:solidFill>
              <a:schemeClr val="bg1"/>
            </a:solidFill>
          </p:grpSpPr>
          <p:sp>
            <p:nvSpPr>
              <p:cNvPr id="17" name="Freeform 197"/>
              <p:cNvSpPr/>
              <p:nvPr/>
            </p:nvSpPr>
            <p:spPr bwMode="auto">
              <a:xfrm>
                <a:off x="2405063" y="1523270"/>
                <a:ext cx="138742" cy="216632"/>
              </a:xfrm>
              <a:custGeom>
                <a:avLst/>
                <a:gdLst>
                  <a:gd name="T0" fmla="*/ 0 w 57"/>
                  <a:gd name="T1" fmla="*/ 9 h 89"/>
                  <a:gd name="T2" fmla="*/ 0 w 57"/>
                  <a:gd name="T3" fmla="*/ 9 h 89"/>
                  <a:gd name="T4" fmla="*/ 0 w 57"/>
                  <a:gd name="T5" fmla="*/ 73 h 89"/>
                  <a:gd name="T6" fmla="*/ 57 w 57"/>
                  <a:gd name="T7" fmla="*/ 89 h 89"/>
                  <a:gd name="T8" fmla="*/ 57 w 57"/>
                  <a:gd name="T9" fmla="*/ 25 h 89"/>
                  <a:gd name="T10" fmla="*/ 16 w 57"/>
                  <a:gd name="T11" fmla="*/ 14 h 89"/>
                  <a:gd name="T12" fmla="*/ 41 w 57"/>
                  <a:gd name="T13" fmla="*/ 7 h 89"/>
                  <a:gd name="T14" fmla="*/ 36 w 57"/>
                  <a:gd name="T15" fmla="*/ 0 h 89"/>
                  <a:gd name="T16" fmla="*/ 0 w 57"/>
                  <a:gd name="T17"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89">
                    <a:moveTo>
                      <a:pt x="0" y="9"/>
                    </a:moveTo>
                    <a:lnTo>
                      <a:pt x="0" y="9"/>
                    </a:lnTo>
                    <a:lnTo>
                      <a:pt x="0" y="73"/>
                    </a:lnTo>
                    <a:lnTo>
                      <a:pt x="57" y="89"/>
                    </a:lnTo>
                    <a:lnTo>
                      <a:pt x="57" y="25"/>
                    </a:lnTo>
                    <a:lnTo>
                      <a:pt x="16" y="14"/>
                    </a:lnTo>
                    <a:lnTo>
                      <a:pt x="41" y="7"/>
                    </a:lnTo>
                    <a:lnTo>
                      <a:pt x="36"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sp>
            <p:nvSpPr>
              <p:cNvPr id="18" name="Freeform 198"/>
              <p:cNvSpPr>
                <a:spLocks noEditPoints="1"/>
              </p:cNvSpPr>
              <p:nvPr/>
            </p:nvSpPr>
            <p:spPr bwMode="auto">
              <a:xfrm>
                <a:off x="2509837" y="1523270"/>
                <a:ext cx="136307" cy="216632"/>
              </a:xfrm>
              <a:custGeom>
                <a:avLst/>
                <a:gdLst>
                  <a:gd name="T0" fmla="*/ 21 w 56"/>
                  <a:gd name="T1" fmla="*/ 0 h 89"/>
                  <a:gd name="T2" fmla="*/ 15 w 56"/>
                  <a:gd name="T3" fmla="*/ 7 h 89"/>
                  <a:gd name="T4" fmla="*/ 40 w 56"/>
                  <a:gd name="T5" fmla="*/ 14 h 89"/>
                  <a:gd name="T6" fmla="*/ 40 w 56"/>
                  <a:gd name="T7" fmla="*/ 14 h 89"/>
                  <a:gd name="T8" fmla="*/ 0 w 56"/>
                  <a:gd name="T9" fmla="*/ 25 h 89"/>
                  <a:gd name="T10" fmla="*/ 0 w 56"/>
                  <a:gd name="T11" fmla="*/ 89 h 89"/>
                  <a:gd name="T12" fmla="*/ 56 w 56"/>
                  <a:gd name="T13" fmla="*/ 73 h 89"/>
                  <a:gd name="T14" fmla="*/ 56 w 56"/>
                  <a:gd name="T15" fmla="*/ 9 h 89"/>
                  <a:gd name="T16" fmla="*/ 21 w 56"/>
                  <a:gd name="T17" fmla="*/ 0 h 89"/>
                  <a:gd name="T18" fmla="*/ 41 w 56"/>
                  <a:gd name="T19" fmla="*/ 39 h 89"/>
                  <a:gd name="T20" fmla="*/ 17 w 56"/>
                  <a:gd name="T21" fmla="*/ 46 h 89"/>
                  <a:gd name="T22" fmla="*/ 17 w 56"/>
                  <a:gd name="T23" fmla="*/ 34 h 89"/>
                  <a:gd name="T24" fmla="*/ 41 w 56"/>
                  <a:gd name="T25" fmla="*/ 28 h 89"/>
                  <a:gd name="T26" fmla="*/ 41 w 56"/>
                  <a:gd name="T27"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89">
                    <a:moveTo>
                      <a:pt x="21" y="0"/>
                    </a:moveTo>
                    <a:lnTo>
                      <a:pt x="15" y="7"/>
                    </a:lnTo>
                    <a:lnTo>
                      <a:pt x="40" y="14"/>
                    </a:lnTo>
                    <a:lnTo>
                      <a:pt x="40" y="14"/>
                    </a:lnTo>
                    <a:lnTo>
                      <a:pt x="0" y="25"/>
                    </a:lnTo>
                    <a:lnTo>
                      <a:pt x="0" y="89"/>
                    </a:lnTo>
                    <a:lnTo>
                      <a:pt x="56" y="73"/>
                    </a:lnTo>
                    <a:lnTo>
                      <a:pt x="56" y="9"/>
                    </a:lnTo>
                    <a:lnTo>
                      <a:pt x="21" y="0"/>
                    </a:lnTo>
                    <a:close/>
                    <a:moveTo>
                      <a:pt x="41" y="39"/>
                    </a:moveTo>
                    <a:lnTo>
                      <a:pt x="17" y="46"/>
                    </a:lnTo>
                    <a:lnTo>
                      <a:pt x="17" y="34"/>
                    </a:lnTo>
                    <a:lnTo>
                      <a:pt x="41" y="28"/>
                    </a:lnTo>
                    <a:lnTo>
                      <a:pt x="41"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sp>
            <p:nvSpPr>
              <p:cNvPr id="19" name="Freeform 199"/>
              <p:cNvSpPr/>
              <p:nvPr/>
            </p:nvSpPr>
            <p:spPr bwMode="auto">
              <a:xfrm>
                <a:off x="2441575" y="1409076"/>
                <a:ext cx="187423" cy="211764"/>
              </a:xfrm>
              <a:custGeom>
                <a:avLst/>
                <a:gdLst>
                  <a:gd name="T0" fmla="*/ 38 w 77"/>
                  <a:gd name="T1" fmla="*/ 87 h 87"/>
                  <a:gd name="T2" fmla="*/ 77 w 77"/>
                  <a:gd name="T3" fmla="*/ 42 h 87"/>
                  <a:gd name="T4" fmla="*/ 48 w 77"/>
                  <a:gd name="T5" fmla="*/ 42 h 87"/>
                  <a:gd name="T6" fmla="*/ 48 w 77"/>
                  <a:gd name="T7" fmla="*/ 0 h 87"/>
                  <a:gd name="T8" fmla="*/ 29 w 77"/>
                  <a:gd name="T9" fmla="*/ 0 h 87"/>
                  <a:gd name="T10" fmla="*/ 29 w 77"/>
                  <a:gd name="T11" fmla="*/ 42 h 87"/>
                  <a:gd name="T12" fmla="*/ 0 w 77"/>
                  <a:gd name="T13" fmla="*/ 42 h 87"/>
                  <a:gd name="T14" fmla="*/ 38 w 77"/>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7">
                    <a:moveTo>
                      <a:pt x="38" y="87"/>
                    </a:moveTo>
                    <a:lnTo>
                      <a:pt x="77" y="42"/>
                    </a:lnTo>
                    <a:lnTo>
                      <a:pt x="48" y="42"/>
                    </a:lnTo>
                    <a:lnTo>
                      <a:pt x="48" y="0"/>
                    </a:lnTo>
                    <a:lnTo>
                      <a:pt x="29" y="0"/>
                    </a:lnTo>
                    <a:lnTo>
                      <a:pt x="29" y="42"/>
                    </a:lnTo>
                    <a:lnTo>
                      <a:pt x="0" y="42"/>
                    </a:lnTo>
                    <a:lnTo>
                      <a:pt x="38"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grpSp>
      </p:grpSp>
      <p:pic>
        <p:nvPicPr>
          <p:cNvPr id="7183" name="图片 20"/>
          <p:cNvPicPr>
            <a:picLocks noChangeAspect="1"/>
          </p:cNvPicPr>
          <p:nvPr/>
        </p:nvPicPr>
        <p:blipFill>
          <a:blip r:embed="rId1"/>
          <a:stretch>
            <a:fillRect/>
          </a:stretch>
        </p:blipFill>
        <p:spPr>
          <a:xfrm>
            <a:off x="6350635" y="1250315"/>
            <a:ext cx="5841365" cy="4548505"/>
          </a:xfrm>
          <a:prstGeom prst="rect">
            <a:avLst/>
          </a:prstGeom>
          <a:noFill/>
          <a:ln w="9525">
            <a:noFill/>
          </a:ln>
        </p:spPr>
      </p:pic>
      <p:sp>
        <p:nvSpPr>
          <p:cNvPr id="7170" name="文本框 4"/>
          <p:cNvSpPr txBox="1"/>
          <p:nvPr/>
        </p:nvSpPr>
        <p:spPr>
          <a:xfrm>
            <a:off x="7750810" y="2519680"/>
            <a:ext cx="3254375" cy="983615"/>
          </a:xfrm>
          <a:prstGeom prst="rect">
            <a:avLst/>
          </a:prstGeom>
          <a:noFill/>
          <a:ln w="9525">
            <a:noFill/>
          </a:ln>
        </p:spPr>
        <p:txBody>
          <a:bodyPr wrap="square" anchor="t" anchorCtr="0">
            <a:spAutoFit/>
          </a:bodyPr>
          <a:lstStyle/>
          <a:p>
            <a:pPr algn="ctr"/>
            <a:r>
              <a:rPr lang="en-US" altLang="zh-CN" sz="2900" b="1" dirty="0">
                <a:solidFill>
                  <a:schemeClr val="bg1"/>
                </a:solidFill>
                <a:latin typeface="Arial" panose="020B0604020202020204" pitchFamily="34" charset="0"/>
                <a:ea typeface="Arial" panose="020B0604020202020204" pitchFamily="34" charset="0"/>
                <a:cs typeface="Arial" panose="020B0604020202020204" pitchFamily="34" charset="0"/>
              </a:rPr>
              <a:t>LẬP KẾ HOẠCH DỰ ÁN</a:t>
            </a:r>
            <a:endParaRPr lang="en-US" altLang="zh-CN" sz="29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2" name="Text Box 1"/>
          <p:cNvSpPr txBox="1"/>
          <p:nvPr/>
        </p:nvSpPr>
        <p:spPr>
          <a:xfrm>
            <a:off x="802640" y="779145"/>
            <a:ext cx="5862320" cy="4246245"/>
          </a:xfrm>
          <a:prstGeom prst="rect">
            <a:avLst/>
          </a:prstGeom>
          <a:noFill/>
        </p:spPr>
        <p:txBody>
          <a:bodyPr wrap="square" rtlCol="0">
            <a:spAutoFit/>
          </a:bodyPr>
          <a:lstStyle/>
          <a:p>
            <a:r>
              <a:rPr lang="en-US"/>
              <a:t>• Là cơ sở quản lí tiến độ dự án.</a:t>
            </a:r>
            <a:endParaRPr lang="en-US"/>
          </a:p>
          <a:p>
            <a:r>
              <a:rPr lang="en-US"/>
              <a:t>• Là cơ sở để tuyển dụng, bố trí và điều phối nhân lực cho dự án.</a:t>
            </a:r>
            <a:endParaRPr lang="en-US"/>
          </a:p>
          <a:p>
            <a:r>
              <a:rPr lang="en-US"/>
              <a:t>• Là căn cứ để dự toán ngân sách và kiểm tra tài chính của dự án.</a:t>
            </a:r>
            <a:endParaRPr lang="en-US"/>
          </a:p>
          <a:p>
            <a:r>
              <a:rPr lang="en-US"/>
              <a:t>• Lập căn cứ để xác định thời gian, chi phí và các yêu cầu về chất lượng.</a:t>
            </a:r>
            <a:endParaRPr lang="en-US"/>
          </a:p>
          <a:p>
            <a:r>
              <a:rPr lang="en-US"/>
              <a:t>• Là cơ sở giúp đảm bảo các mục tiêu dự án.</a:t>
            </a:r>
            <a:endParaRPr lang="en-US"/>
          </a:p>
          <a:p>
            <a:r>
              <a:rPr lang="en-US"/>
              <a:t>• Giúp tránh hoặc giảm nhẹ các bất trắc rủi ro.</a:t>
            </a:r>
            <a:endParaRPr lang="en-US"/>
          </a:p>
          <a:p>
            <a:r>
              <a:rPr lang="en-US"/>
              <a:t>• Dự án có liên quan như thế nào đến doanh nghiệp, tổ chức.</a:t>
            </a:r>
            <a:endParaRPr lang="en-US"/>
          </a:p>
          <a:p>
            <a:r>
              <a:rPr lang="en-US"/>
              <a:t>• Bối cảnh thực hiện dự án và bối cảnh này có tính đặc trưng như thế nào.</a:t>
            </a:r>
            <a:endParaRPr lang="en-US"/>
          </a:p>
          <a:p>
            <a:r>
              <a:rPr lang="en-US"/>
              <a:t>• Dự án sẽ giúp thay đổi hoặc cải thiện điều kiện sống và phát triển của các thành viên doanh nghiệp hoặc những người hưởng lợi như thế nào.</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withEffect">
                                  <p:stCondLst>
                                    <p:cond delay="0"/>
                                  </p:stCondLst>
                                  <p:childTnLst>
                                    <p:set>
                                      <p:cBhvr>
                                        <p:cTn id="6" dur="1" fill="hold">
                                          <p:stCondLst>
                                            <p:cond delay="0"/>
                                          </p:stCondLst>
                                        </p:cTn>
                                        <p:tgtEl>
                                          <p:spTgt spid="7173"/>
                                        </p:tgtEl>
                                        <p:attrNameLst>
                                          <p:attrName>style.visibility</p:attrName>
                                        </p:attrNameLst>
                                      </p:cBhvr>
                                      <p:to>
                                        <p:strVal val="visible"/>
                                      </p:to>
                                    </p:set>
                                    <p:anim calcmode="lin" valueType="num">
                                      <p:cBhvr>
                                        <p:cTn id="7" dur="1000" fill="hold"/>
                                        <p:tgtEl>
                                          <p:spTgt spid="7173"/>
                                        </p:tgtEl>
                                        <p:attrNameLst>
                                          <p:attrName>ppt_x</p:attrName>
                                        </p:attrNameLst>
                                      </p:cBhvr>
                                      <p:tavLst>
                                        <p:tav tm="0">
                                          <p:val>
                                            <p:strVal val="#ppt_x-.2"/>
                                          </p:val>
                                        </p:tav>
                                        <p:tav tm="100000">
                                          <p:val>
                                            <p:strVal val="#ppt_x"/>
                                          </p:val>
                                        </p:tav>
                                      </p:tavLst>
                                    </p:anim>
                                    <p:anim calcmode="lin" valueType="num">
                                      <p:cBhvr>
                                        <p:cTn id="8" dur="1000" fill="hold"/>
                                        <p:tgtEl>
                                          <p:spTgt spid="7173"/>
                                        </p:tgtEl>
                                        <p:attrNameLst>
                                          <p:attrName>ppt_y</p:attrName>
                                        </p:attrNameLst>
                                      </p:cBhvr>
                                      <p:tavLst>
                                        <p:tav tm="0">
                                          <p:val>
                                            <p:strVal val="#ppt_y"/>
                                          </p:val>
                                        </p:tav>
                                        <p:tav tm="100000">
                                          <p:val>
                                            <p:strVal val="#ppt_y"/>
                                          </p:val>
                                        </p:tav>
                                      </p:tavLst>
                                    </p:anim>
                                    <p:animEffect transition="in" filter="wipe(right)" prLst="gradientSize: 0.1">
                                      <p:cBhvr>
                                        <p:cTn id="9" dur="1000"/>
                                        <p:tgtEl>
                                          <p:spTgt spid="7173"/>
                                        </p:tgtEl>
                                      </p:cBhvr>
                                    </p:animEffec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7170"/>
                                        </p:tgtEl>
                                        <p:attrNameLst>
                                          <p:attrName>style.visibility</p:attrName>
                                        </p:attrNameLst>
                                      </p:cBhvr>
                                      <p:to>
                                        <p:strVal val="visible"/>
                                      </p:to>
                                    </p:set>
                                    <p:anim calcmode="discrete" valueType="clr">
                                      <p:cBhvr override="childStyle">
                                        <p:cTn id="12" dur="80"/>
                                        <p:tgtEl>
                                          <p:spTgt spid="7170"/>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7170"/>
                                        </p:tgtEl>
                                        <p:attrNameLst>
                                          <p:attrName>fillcolor</p:attrName>
                                        </p:attrNameLst>
                                      </p:cBhvr>
                                      <p:tavLst>
                                        <p:tav tm="0">
                                          <p:val>
                                            <p:clrVal>
                                              <a:schemeClr val="accent2"/>
                                            </p:clrVal>
                                          </p:val>
                                        </p:tav>
                                        <p:tav tm="50000">
                                          <p:val>
                                            <p:clrVal>
                                              <a:schemeClr val="hlink"/>
                                            </p:clrVal>
                                          </p:val>
                                        </p:tav>
                                      </p:tavLst>
                                    </p:anim>
                                    <p:set>
                                      <p:cBhvr>
                                        <p:cTn id="14" dur="80"/>
                                        <p:tgtEl>
                                          <p:spTgt spid="717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1"/>
          <p:cNvPicPr>
            <a:picLocks noChangeAspect="1"/>
          </p:cNvPicPr>
          <p:nvPr/>
        </p:nvPicPr>
        <p:blipFill>
          <a:blip r:embed="rId1"/>
          <a:srcRect t="25578" b="10794"/>
          <a:stretch>
            <a:fillRect/>
          </a:stretch>
        </p:blipFill>
        <p:spPr>
          <a:xfrm>
            <a:off x="-9525" y="0"/>
            <a:ext cx="12192000" cy="6858000"/>
          </a:xfrm>
          <a:prstGeom prst="rect">
            <a:avLst/>
          </a:prstGeom>
          <a:noFill/>
          <a:ln w="9525">
            <a:noFill/>
          </a:ln>
        </p:spPr>
      </p:pic>
      <p:sp>
        <p:nvSpPr>
          <p:cNvPr id="17" name="矩形 4"/>
          <p:cNvSpPr/>
          <p:nvPr/>
        </p:nvSpPr>
        <p:spPr>
          <a:xfrm>
            <a:off x="-9525" y="3962400"/>
            <a:ext cx="12211050" cy="2895600"/>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2924175">
                <a:moveTo>
                  <a:pt x="0" y="1181100"/>
                </a:moveTo>
                <a:cubicBezTo>
                  <a:pt x="635000" y="1143000"/>
                  <a:pt x="6794500" y="1409700"/>
                  <a:pt x="12211050" y="0"/>
                </a:cubicBezTo>
                <a:lnTo>
                  <a:pt x="12211050" y="2924175"/>
                </a:lnTo>
                <a:lnTo>
                  <a:pt x="19050" y="2924175"/>
                </a:lnTo>
                <a:lnTo>
                  <a:pt x="0" y="1181100"/>
                </a:lnTo>
                <a:close/>
              </a:path>
            </a:pathLst>
          </a:cu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矩形 4"/>
          <p:cNvSpPr/>
          <p:nvPr/>
        </p:nvSpPr>
        <p:spPr>
          <a:xfrm>
            <a:off x="-19050" y="3790950"/>
            <a:ext cx="12230100" cy="1387475"/>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 name="connsiteX0-151" fmla="*/ 0 w 12211050"/>
              <a:gd name="connsiteY0-152" fmla="*/ 1181100 h 10293081"/>
              <a:gd name="connsiteX1-153" fmla="*/ 12211050 w 12211050"/>
              <a:gd name="connsiteY1-154" fmla="*/ 0 h 10293081"/>
              <a:gd name="connsiteX2-155" fmla="*/ 12211050 w 12211050"/>
              <a:gd name="connsiteY2-156" fmla="*/ 2924175 h 10293081"/>
              <a:gd name="connsiteX3-157" fmla="*/ 0 w 12211050"/>
              <a:gd name="connsiteY3-158" fmla="*/ 10293081 h 10293081"/>
              <a:gd name="connsiteX4-159" fmla="*/ 0 w 12211050"/>
              <a:gd name="connsiteY4-160" fmla="*/ 1181100 h 10293081"/>
              <a:gd name="connsiteX0-161" fmla="*/ 0 w 12230100"/>
              <a:gd name="connsiteY0-162" fmla="*/ 8082139 h 10293081"/>
              <a:gd name="connsiteX1-163" fmla="*/ 12230100 w 12230100"/>
              <a:gd name="connsiteY1-164" fmla="*/ 0 h 10293081"/>
              <a:gd name="connsiteX2-165" fmla="*/ 12230100 w 12230100"/>
              <a:gd name="connsiteY2-166" fmla="*/ 2924175 h 10293081"/>
              <a:gd name="connsiteX3-167" fmla="*/ 19050 w 12230100"/>
              <a:gd name="connsiteY3-168" fmla="*/ 10293081 h 10293081"/>
              <a:gd name="connsiteX4-169" fmla="*/ 0 w 12230100"/>
              <a:gd name="connsiteY4-170" fmla="*/ 8082139 h 10293081"/>
              <a:gd name="connsiteX0-171" fmla="*/ 0 w 12230100"/>
              <a:gd name="connsiteY0-172" fmla="*/ 8082139 h 10293081"/>
              <a:gd name="connsiteX1-173" fmla="*/ 12230100 w 12230100"/>
              <a:gd name="connsiteY1-174" fmla="*/ 0 h 10293081"/>
              <a:gd name="connsiteX2-175" fmla="*/ 12230100 w 12230100"/>
              <a:gd name="connsiteY2-176" fmla="*/ 2924175 h 10293081"/>
              <a:gd name="connsiteX3-177" fmla="*/ 19050 w 12230100"/>
              <a:gd name="connsiteY3-178" fmla="*/ 10293081 h 10293081"/>
              <a:gd name="connsiteX4-179" fmla="*/ 0 w 12230100"/>
              <a:gd name="connsiteY4-180" fmla="*/ 8082139 h 10293081"/>
              <a:gd name="connsiteX0-181" fmla="*/ 0 w 12230100"/>
              <a:gd name="connsiteY0-182" fmla="*/ 8082139 h 10293081"/>
              <a:gd name="connsiteX1-183" fmla="*/ 12230100 w 12230100"/>
              <a:gd name="connsiteY1-184" fmla="*/ 0 h 10293081"/>
              <a:gd name="connsiteX2-185" fmla="*/ 12230100 w 12230100"/>
              <a:gd name="connsiteY2-186" fmla="*/ 2924175 h 10293081"/>
              <a:gd name="connsiteX3-187" fmla="*/ 19050 w 12230100"/>
              <a:gd name="connsiteY3-188" fmla="*/ 10293081 h 10293081"/>
              <a:gd name="connsiteX4-189" fmla="*/ 0 w 12230100"/>
              <a:gd name="connsiteY4-190" fmla="*/ 8082139 h 10293081"/>
              <a:gd name="connsiteX0-191" fmla="*/ 0 w 12230100"/>
              <a:gd name="connsiteY0-192" fmla="*/ 8082139 h 10318654"/>
              <a:gd name="connsiteX1-193" fmla="*/ 12230100 w 12230100"/>
              <a:gd name="connsiteY1-194" fmla="*/ 0 h 10318654"/>
              <a:gd name="connsiteX2-195" fmla="*/ 12230100 w 12230100"/>
              <a:gd name="connsiteY2-196" fmla="*/ 2924175 h 10318654"/>
              <a:gd name="connsiteX3-197" fmla="*/ 19050 w 12230100"/>
              <a:gd name="connsiteY3-198" fmla="*/ 10293081 h 10318654"/>
              <a:gd name="connsiteX4-199" fmla="*/ 0 w 12230100"/>
              <a:gd name="connsiteY4-200" fmla="*/ 8082139 h 10318654"/>
              <a:gd name="connsiteX0-201" fmla="*/ 0 w 12230100"/>
              <a:gd name="connsiteY0-202" fmla="*/ 8082139 h 10320404"/>
              <a:gd name="connsiteX1-203" fmla="*/ 12230100 w 12230100"/>
              <a:gd name="connsiteY1-204" fmla="*/ 0 h 10320404"/>
              <a:gd name="connsiteX2-205" fmla="*/ 12230100 w 12230100"/>
              <a:gd name="connsiteY2-206" fmla="*/ 2924175 h 10320404"/>
              <a:gd name="connsiteX3-207" fmla="*/ 19050 w 12230100"/>
              <a:gd name="connsiteY3-208" fmla="*/ 10293081 h 10320404"/>
              <a:gd name="connsiteX4-209" fmla="*/ 0 w 12230100"/>
              <a:gd name="connsiteY4-210" fmla="*/ 8082139 h 10320404"/>
              <a:gd name="connsiteX0-211" fmla="*/ 0 w 12230100"/>
              <a:gd name="connsiteY0-212" fmla="*/ 8082139 h 10408286"/>
              <a:gd name="connsiteX1-213" fmla="*/ 12230100 w 12230100"/>
              <a:gd name="connsiteY1-214" fmla="*/ 0 h 10408286"/>
              <a:gd name="connsiteX2-215" fmla="*/ 12230100 w 12230100"/>
              <a:gd name="connsiteY2-216" fmla="*/ 2924175 h 10408286"/>
              <a:gd name="connsiteX3-217" fmla="*/ 19050 w 12230100"/>
              <a:gd name="connsiteY3-218" fmla="*/ 10293081 h 10408286"/>
              <a:gd name="connsiteX4-219" fmla="*/ 0 w 12230100"/>
              <a:gd name="connsiteY4-220" fmla="*/ 8082139 h 10408286"/>
              <a:gd name="connsiteX0-221" fmla="*/ 0 w 12230100"/>
              <a:gd name="connsiteY0-222" fmla="*/ 8082139 h 10408286"/>
              <a:gd name="connsiteX1-223" fmla="*/ 12230100 w 12230100"/>
              <a:gd name="connsiteY1-224" fmla="*/ 0 h 10408286"/>
              <a:gd name="connsiteX2-225" fmla="*/ 12230100 w 12230100"/>
              <a:gd name="connsiteY2-226" fmla="*/ 2924175 h 10408286"/>
              <a:gd name="connsiteX3-227" fmla="*/ 19050 w 12230100"/>
              <a:gd name="connsiteY3-228" fmla="*/ 10293081 h 10408286"/>
              <a:gd name="connsiteX4-229" fmla="*/ 0 w 12230100"/>
              <a:gd name="connsiteY4-230" fmla="*/ 8082139 h 10408286"/>
              <a:gd name="connsiteX0-231" fmla="*/ 0 w 12230100"/>
              <a:gd name="connsiteY0-232" fmla="*/ 8082139 h 10408286"/>
              <a:gd name="connsiteX1-233" fmla="*/ 12230100 w 12230100"/>
              <a:gd name="connsiteY1-234" fmla="*/ 0 h 10408286"/>
              <a:gd name="connsiteX2-235" fmla="*/ 12230100 w 12230100"/>
              <a:gd name="connsiteY2-236" fmla="*/ 2924175 h 10408286"/>
              <a:gd name="connsiteX3-237" fmla="*/ 19050 w 12230100"/>
              <a:gd name="connsiteY3-238" fmla="*/ 10293081 h 10408286"/>
              <a:gd name="connsiteX4-239" fmla="*/ 0 w 12230100"/>
              <a:gd name="connsiteY4-240" fmla="*/ 8082139 h 10408286"/>
              <a:gd name="connsiteX0-241" fmla="*/ 0 w 12230100"/>
              <a:gd name="connsiteY0-242" fmla="*/ 8783940 h 10408286"/>
              <a:gd name="connsiteX1-243" fmla="*/ 12230100 w 12230100"/>
              <a:gd name="connsiteY1-244" fmla="*/ 0 h 10408286"/>
              <a:gd name="connsiteX2-245" fmla="*/ 12230100 w 12230100"/>
              <a:gd name="connsiteY2-246" fmla="*/ 2924175 h 10408286"/>
              <a:gd name="connsiteX3-247" fmla="*/ 19050 w 12230100"/>
              <a:gd name="connsiteY3-248" fmla="*/ 10293081 h 10408286"/>
              <a:gd name="connsiteX4-249" fmla="*/ 0 w 12230100"/>
              <a:gd name="connsiteY4-250" fmla="*/ 8783940 h 10408286"/>
              <a:gd name="connsiteX0-251" fmla="*/ 0 w 12230100"/>
              <a:gd name="connsiteY0-252" fmla="*/ 8783940 h 10408286"/>
              <a:gd name="connsiteX1-253" fmla="*/ 12230100 w 12230100"/>
              <a:gd name="connsiteY1-254" fmla="*/ 0 h 10408286"/>
              <a:gd name="connsiteX2-255" fmla="*/ 12230100 w 12230100"/>
              <a:gd name="connsiteY2-256" fmla="*/ 2924175 h 10408286"/>
              <a:gd name="connsiteX3-257" fmla="*/ 19050 w 12230100"/>
              <a:gd name="connsiteY3-258" fmla="*/ 10293081 h 10408286"/>
              <a:gd name="connsiteX4-259" fmla="*/ 0 w 12230100"/>
              <a:gd name="connsiteY4-260" fmla="*/ 8783940 h 10408286"/>
              <a:gd name="connsiteX0-261" fmla="*/ 0 w 12230100"/>
              <a:gd name="connsiteY0-262" fmla="*/ 8783940 h 10408286"/>
              <a:gd name="connsiteX1-263" fmla="*/ 12230100 w 12230100"/>
              <a:gd name="connsiteY1-264" fmla="*/ 0 h 10408286"/>
              <a:gd name="connsiteX2-265" fmla="*/ 12230100 w 12230100"/>
              <a:gd name="connsiteY2-266" fmla="*/ 2924175 h 10408286"/>
              <a:gd name="connsiteX3-267" fmla="*/ 19050 w 12230100"/>
              <a:gd name="connsiteY3-268" fmla="*/ 10293081 h 10408286"/>
              <a:gd name="connsiteX4-269" fmla="*/ 0 w 12230100"/>
              <a:gd name="connsiteY4-270" fmla="*/ 8783940 h 10408286"/>
              <a:gd name="connsiteX0-271" fmla="*/ 0 w 12230100"/>
              <a:gd name="connsiteY0-272" fmla="*/ 8783940 h 10443542"/>
              <a:gd name="connsiteX1-273" fmla="*/ 12230100 w 12230100"/>
              <a:gd name="connsiteY1-274" fmla="*/ 0 h 10443542"/>
              <a:gd name="connsiteX2-275" fmla="*/ 12230100 w 12230100"/>
              <a:gd name="connsiteY2-276" fmla="*/ 2924175 h 10443542"/>
              <a:gd name="connsiteX3-277" fmla="*/ 19050 w 12230100"/>
              <a:gd name="connsiteY3-278" fmla="*/ 10293081 h 10443542"/>
              <a:gd name="connsiteX4-279" fmla="*/ 0 w 12230100"/>
              <a:gd name="connsiteY4-280" fmla="*/ 8783940 h 10443542"/>
              <a:gd name="connsiteX0-281" fmla="*/ 0 w 12230100"/>
              <a:gd name="connsiteY0-282" fmla="*/ 8783940 h 10443542"/>
              <a:gd name="connsiteX1-283" fmla="*/ 12230100 w 12230100"/>
              <a:gd name="connsiteY1-284" fmla="*/ 0 h 10443542"/>
              <a:gd name="connsiteX2-285" fmla="*/ 12230100 w 12230100"/>
              <a:gd name="connsiteY2-286" fmla="*/ 2924175 h 10443542"/>
              <a:gd name="connsiteX3-287" fmla="*/ 19050 w 12230100"/>
              <a:gd name="connsiteY3-288" fmla="*/ 10293081 h 10443542"/>
              <a:gd name="connsiteX4-289" fmla="*/ 0 w 12230100"/>
              <a:gd name="connsiteY4-290" fmla="*/ 8783940 h 10443542"/>
              <a:gd name="connsiteX0-291" fmla="*/ 0 w 12249150"/>
              <a:gd name="connsiteY0-292" fmla="*/ 7380339 h 10443542"/>
              <a:gd name="connsiteX1-293" fmla="*/ 12249150 w 12249150"/>
              <a:gd name="connsiteY1-294" fmla="*/ 0 h 10443542"/>
              <a:gd name="connsiteX2-295" fmla="*/ 12249150 w 12249150"/>
              <a:gd name="connsiteY2-296" fmla="*/ 2924175 h 10443542"/>
              <a:gd name="connsiteX3-297" fmla="*/ 38100 w 12249150"/>
              <a:gd name="connsiteY3-298" fmla="*/ 10293081 h 10443542"/>
              <a:gd name="connsiteX4-299" fmla="*/ 0 w 12249150"/>
              <a:gd name="connsiteY4-300" fmla="*/ 7380339 h 10443542"/>
              <a:gd name="connsiteX0-301" fmla="*/ 0 w 12249150"/>
              <a:gd name="connsiteY0-302" fmla="*/ 6093705 h 9156908"/>
              <a:gd name="connsiteX1-303" fmla="*/ 12230100 w 12249150"/>
              <a:gd name="connsiteY1-304" fmla="*/ 0 h 9156908"/>
              <a:gd name="connsiteX2-305" fmla="*/ 12249150 w 12249150"/>
              <a:gd name="connsiteY2-306" fmla="*/ 1637541 h 9156908"/>
              <a:gd name="connsiteX3-307" fmla="*/ 38100 w 12249150"/>
              <a:gd name="connsiteY3-308" fmla="*/ 9006447 h 9156908"/>
              <a:gd name="connsiteX4-309" fmla="*/ 0 w 12249150"/>
              <a:gd name="connsiteY4-310" fmla="*/ 6093705 h 9156908"/>
              <a:gd name="connsiteX0-311" fmla="*/ 0 w 12249150"/>
              <a:gd name="connsiteY0-312" fmla="*/ 6093705 h 9156908"/>
              <a:gd name="connsiteX1-313" fmla="*/ 12230100 w 12249150"/>
              <a:gd name="connsiteY1-314" fmla="*/ 0 h 9156908"/>
              <a:gd name="connsiteX2-315" fmla="*/ 12249150 w 12249150"/>
              <a:gd name="connsiteY2-316" fmla="*/ 1637541 h 9156908"/>
              <a:gd name="connsiteX3-317" fmla="*/ 19050 w 12249150"/>
              <a:gd name="connsiteY3-318" fmla="*/ 9006448 h 9156908"/>
              <a:gd name="connsiteX4-319" fmla="*/ 0 w 12249150"/>
              <a:gd name="connsiteY4-320" fmla="*/ 6093705 h 9156908"/>
              <a:gd name="connsiteX0-321" fmla="*/ 0 w 12249150"/>
              <a:gd name="connsiteY0-322" fmla="*/ 6093705 h 9232835"/>
              <a:gd name="connsiteX1-323" fmla="*/ 12230100 w 12249150"/>
              <a:gd name="connsiteY1-324" fmla="*/ 0 h 9232835"/>
              <a:gd name="connsiteX2-325" fmla="*/ 12249150 w 12249150"/>
              <a:gd name="connsiteY2-326" fmla="*/ 1637541 h 9232835"/>
              <a:gd name="connsiteX3-327" fmla="*/ 19050 w 12249150"/>
              <a:gd name="connsiteY3-328" fmla="*/ 9006448 h 9232835"/>
              <a:gd name="connsiteX4-329" fmla="*/ 0 w 12249150"/>
              <a:gd name="connsiteY4-330" fmla="*/ 6093705 h 9232835"/>
              <a:gd name="connsiteX0-331" fmla="*/ 0 w 12249150"/>
              <a:gd name="connsiteY0-332" fmla="*/ 6093705 h 9232835"/>
              <a:gd name="connsiteX1-333" fmla="*/ 12230100 w 12249150"/>
              <a:gd name="connsiteY1-334" fmla="*/ 0 h 9232835"/>
              <a:gd name="connsiteX2-335" fmla="*/ 12249150 w 12249150"/>
              <a:gd name="connsiteY2-336" fmla="*/ 1637541 h 9232835"/>
              <a:gd name="connsiteX3-337" fmla="*/ 19050 w 12249150"/>
              <a:gd name="connsiteY3-338" fmla="*/ 9006448 h 9232835"/>
              <a:gd name="connsiteX4-339" fmla="*/ 0 w 12249150"/>
              <a:gd name="connsiteY4-340" fmla="*/ 6093705 h 9232835"/>
              <a:gd name="connsiteX0-341" fmla="*/ 0 w 12230100"/>
              <a:gd name="connsiteY0-342" fmla="*/ 6678539 h 9232835"/>
              <a:gd name="connsiteX1-343" fmla="*/ 12211050 w 12230100"/>
              <a:gd name="connsiteY1-344" fmla="*/ 0 h 9232835"/>
              <a:gd name="connsiteX2-345" fmla="*/ 12230100 w 12230100"/>
              <a:gd name="connsiteY2-346" fmla="*/ 1637541 h 9232835"/>
              <a:gd name="connsiteX3-347" fmla="*/ 0 w 12230100"/>
              <a:gd name="connsiteY3-348" fmla="*/ 9006448 h 9232835"/>
              <a:gd name="connsiteX4-349" fmla="*/ 0 w 12230100"/>
              <a:gd name="connsiteY4-350" fmla="*/ 6678539 h 9232835"/>
              <a:gd name="connsiteX0-351" fmla="*/ 0 w 12230100"/>
              <a:gd name="connsiteY0-352" fmla="*/ 6678539 h 9232835"/>
              <a:gd name="connsiteX1-353" fmla="*/ 12211050 w 12230100"/>
              <a:gd name="connsiteY1-354" fmla="*/ 0 h 9232835"/>
              <a:gd name="connsiteX2-355" fmla="*/ 12230100 w 12230100"/>
              <a:gd name="connsiteY2-356" fmla="*/ 1637541 h 9232835"/>
              <a:gd name="connsiteX3-357" fmla="*/ 0 w 12230100"/>
              <a:gd name="connsiteY3-358" fmla="*/ 9006448 h 9232835"/>
              <a:gd name="connsiteX4-359" fmla="*/ 0 w 12230100"/>
              <a:gd name="connsiteY4-360" fmla="*/ 6678539 h 9232835"/>
              <a:gd name="connsiteX0-361" fmla="*/ 0 w 12230100"/>
              <a:gd name="connsiteY0-362" fmla="*/ 6678539 h 9088815"/>
              <a:gd name="connsiteX1-363" fmla="*/ 12211050 w 12230100"/>
              <a:gd name="connsiteY1-364" fmla="*/ 0 h 9088815"/>
              <a:gd name="connsiteX2-365" fmla="*/ 12230100 w 12230100"/>
              <a:gd name="connsiteY2-366" fmla="*/ 1637541 h 9088815"/>
              <a:gd name="connsiteX3-367" fmla="*/ 0 w 12230100"/>
              <a:gd name="connsiteY3-368" fmla="*/ 9006448 h 9088815"/>
              <a:gd name="connsiteX4-369" fmla="*/ 0 w 12230100"/>
              <a:gd name="connsiteY4-370" fmla="*/ 6678539 h 9088815"/>
              <a:gd name="connsiteX0-371" fmla="*/ 0 w 12230100"/>
              <a:gd name="connsiteY0-372" fmla="*/ 6678539 h 9107978"/>
              <a:gd name="connsiteX1-373" fmla="*/ 12211050 w 12230100"/>
              <a:gd name="connsiteY1-374" fmla="*/ 0 h 9107978"/>
              <a:gd name="connsiteX2-375" fmla="*/ 12230100 w 12230100"/>
              <a:gd name="connsiteY2-376" fmla="*/ 1637541 h 9107978"/>
              <a:gd name="connsiteX3-377" fmla="*/ 0 w 12230100"/>
              <a:gd name="connsiteY3-378" fmla="*/ 9006448 h 9107978"/>
              <a:gd name="connsiteX4-379" fmla="*/ 0 w 12230100"/>
              <a:gd name="connsiteY4-380" fmla="*/ 6678539 h 9107978"/>
              <a:gd name="connsiteX0-381" fmla="*/ 0 w 12230100"/>
              <a:gd name="connsiteY0-382" fmla="*/ 6678539 h 9107978"/>
              <a:gd name="connsiteX1-383" fmla="*/ 12211050 w 12230100"/>
              <a:gd name="connsiteY1-384" fmla="*/ 0 h 9107978"/>
              <a:gd name="connsiteX2-385" fmla="*/ 12230100 w 12230100"/>
              <a:gd name="connsiteY2-386" fmla="*/ 1637541 h 9107978"/>
              <a:gd name="connsiteX3-387" fmla="*/ 0 w 12230100"/>
              <a:gd name="connsiteY3-388" fmla="*/ 9006448 h 9107978"/>
              <a:gd name="connsiteX4-389" fmla="*/ 0 w 12230100"/>
              <a:gd name="connsiteY4-390" fmla="*/ 6678539 h 9107978"/>
              <a:gd name="connsiteX0-391" fmla="*/ 0 w 12230100"/>
              <a:gd name="connsiteY0-392" fmla="*/ 6678539 h 9107978"/>
              <a:gd name="connsiteX1-393" fmla="*/ 12211050 w 12230100"/>
              <a:gd name="connsiteY1-394" fmla="*/ 0 h 9107978"/>
              <a:gd name="connsiteX2-395" fmla="*/ 12230100 w 12230100"/>
              <a:gd name="connsiteY2-396" fmla="*/ 1637541 h 9107978"/>
              <a:gd name="connsiteX3-397" fmla="*/ 0 w 12230100"/>
              <a:gd name="connsiteY3-398" fmla="*/ 9006448 h 9107978"/>
              <a:gd name="connsiteX4-399" fmla="*/ 0 w 12230100"/>
              <a:gd name="connsiteY4-400" fmla="*/ 6678539 h 9107978"/>
              <a:gd name="connsiteX0-401" fmla="*/ 0 w 12230100"/>
              <a:gd name="connsiteY0-402" fmla="*/ 7731239 h 9107978"/>
              <a:gd name="connsiteX1-403" fmla="*/ 12211050 w 12230100"/>
              <a:gd name="connsiteY1-404" fmla="*/ 0 h 9107978"/>
              <a:gd name="connsiteX2-405" fmla="*/ 12230100 w 12230100"/>
              <a:gd name="connsiteY2-406" fmla="*/ 1637541 h 9107978"/>
              <a:gd name="connsiteX3-407" fmla="*/ 0 w 12230100"/>
              <a:gd name="connsiteY3-408" fmla="*/ 9006448 h 9107978"/>
              <a:gd name="connsiteX4-409" fmla="*/ 0 w 12230100"/>
              <a:gd name="connsiteY4-410" fmla="*/ 7731239 h 9107978"/>
              <a:gd name="connsiteX0-411" fmla="*/ 0 w 12230100"/>
              <a:gd name="connsiteY0-412" fmla="*/ 7146405 h 8523144"/>
              <a:gd name="connsiteX1-413" fmla="*/ 12211050 w 12230100"/>
              <a:gd name="connsiteY1-414" fmla="*/ 0 h 8523144"/>
              <a:gd name="connsiteX2-415" fmla="*/ 12230100 w 12230100"/>
              <a:gd name="connsiteY2-416" fmla="*/ 1052707 h 8523144"/>
              <a:gd name="connsiteX3-417" fmla="*/ 0 w 12230100"/>
              <a:gd name="connsiteY3-418" fmla="*/ 8421614 h 8523144"/>
              <a:gd name="connsiteX4-419" fmla="*/ 0 w 12230100"/>
              <a:gd name="connsiteY4-420" fmla="*/ 7146405 h 8523144"/>
              <a:gd name="connsiteX0-421" fmla="*/ 0 w 12230100"/>
              <a:gd name="connsiteY0-422" fmla="*/ 7146405 h 8523144"/>
              <a:gd name="connsiteX1-423" fmla="*/ 12211050 w 12230100"/>
              <a:gd name="connsiteY1-424" fmla="*/ 0 h 8523144"/>
              <a:gd name="connsiteX2-425" fmla="*/ 12230100 w 12230100"/>
              <a:gd name="connsiteY2-426" fmla="*/ 1052707 h 8523144"/>
              <a:gd name="connsiteX3-427" fmla="*/ 0 w 12230100"/>
              <a:gd name="connsiteY3-428" fmla="*/ 8421614 h 8523144"/>
              <a:gd name="connsiteX4-429" fmla="*/ 0 w 12230100"/>
              <a:gd name="connsiteY4-430" fmla="*/ 7146405 h 8523144"/>
              <a:gd name="connsiteX0-431" fmla="*/ 0 w 12230100"/>
              <a:gd name="connsiteY0-432" fmla="*/ 7146405 h 8523144"/>
              <a:gd name="connsiteX1-433" fmla="*/ 12211050 w 12230100"/>
              <a:gd name="connsiteY1-434" fmla="*/ 0 h 8523144"/>
              <a:gd name="connsiteX2-435" fmla="*/ 12230100 w 12230100"/>
              <a:gd name="connsiteY2-436" fmla="*/ 1052707 h 8523144"/>
              <a:gd name="connsiteX3-437" fmla="*/ 0 w 12230100"/>
              <a:gd name="connsiteY3-438" fmla="*/ 8421614 h 8523144"/>
              <a:gd name="connsiteX4-439" fmla="*/ 0 w 12230100"/>
              <a:gd name="connsiteY4-440" fmla="*/ 7146405 h 85231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30100" h="8523144">
                <a:moveTo>
                  <a:pt x="0" y="7146405"/>
                </a:moveTo>
                <a:cubicBezTo>
                  <a:pt x="1625600" y="7576173"/>
                  <a:pt x="8585200" y="8427704"/>
                  <a:pt x="12211050" y="0"/>
                </a:cubicBezTo>
                <a:lnTo>
                  <a:pt x="12230100" y="1052707"/>
                </a:lnTo>
                <a:cubicBezTo>
                  <a:pt x="9550400" y="7953746"/>
                  <a:pt x="2165350" y="8889481"/>
                  <a:pt x="0" y="8421614"/>
                </a:cubicBezTo>
                <a:lnTo>
                  <a:pt x="0" y="7146405"/>
                </a:lnTo>
                <a:close/>
              </a:path>
            </a:pathLst>
          </a:custGeom>
          <a:solidFill>
            <a:srgbClr val="4A494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BCB16"/>
              </a:solidFill>
              <a:effectLst/>
              <a:uLnTx/>
              <a:uFillTx/>
              <a:latin typeface="+mn-lt"/>
              <a:ea typeface="+mn-ea"/>
              <a:cs typeface="+mn-cs"/>
            </a:endParaRPr>
          </a:p>
        </p:txBody>
      </p:sp>
      <p:sp>
        <p:nvSpPr>
          <p:cNvPr id="6148" name="文本框 92"/>
          <p:cNvSpPr txBox="1"/>
          <p:nvPr/>
        </p:nvSpPr>
        <p:spPr>
          <a:xfrm>
            <a:off x="224790" y="213360"/>
            <a:ext cx="10997565" cy="829945"/>
          </a:xfrm>
          <a:prstGeom prst="rect">
            <a:avLst/>
          </a:prstGeom>
          <a:noFill/>
          <a:ln w="9525">
            <a:noFill/>
          </a:ln>
        </p:spPr>
        <p:txBody>
          <a:bodyPr wrap="square" anchor="t" anchorCtr="0">
            <a:spAutoFit/>
          </a:bodyPr>
          <a:lstStyle/>
          <a:p>
            <a:pPr algn="r" defTabSz="1216025">
              <a:lnSpc>
                <a:spcPct val="120000"/>
              </a:lnSpc>
              <a:spcBef>
                <a:spcPct val="20000"/>
              </a:spcBef>
            </a:pPr>
            <a:r>
              <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rPr>
              <a:t>2. PHÂN TÍCH YÊU CẦU CỦA KHÁCH HÀNG</a:t>
            </a:r>
            <a:endPar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6149" name="矩形 19"/>
          <p:cNvSpPr/>
          <p:nvPr/>
        </p:nvSpPr>
        <p:spPr>
          <a:xfrm>
            <a:off x="5145405" y="5178425"/>
            <a:ext cx="6622415" cy="1329055"/>
          </a:xfrm>
          <a:prstGeom prst="rect">
            <a:avLst/>
          </a:prstGeom>
          <a:noFill/>
          <a:ln w="9525">
            <a:noFill/>
          </a:ln>
        </p:spPr>
        <p:txBody>
          <a:bodyPr wrap="square" lIns="0" tIns="0" rIns="0" bIns="0" anchor="t" anchorCtr="0">
            <a:spAutoFit/>
          </a:bodyPr>
          <a:lstStyle/>
          <a:p>
            <a:pPr defTabSz="1216025">
              <a:lnSpc>
                <a:spcPct val="120000"/>
              </a:lnSpc>
              <a:spcBef>
                <a:spcPct val="20000"/>
              </a:spcBef>
            </a:pPr>
            <a:r>
              <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rPr>
              <a:t>Để có thể hiểu rõ mong muốn của khách hàng thì ta cần phân tích những yêu cầu mà khách hàng đưa ra</a:t>
            </a:r>
            <a:endPar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6150" name="矩形 20"/>
          <p:cNvSpPr/>
          <p:nvPr/>
        </p:nvSpPr>
        <p:spPr>
          <a:xfrm>
            <a:off x="4976261" y="4930728"/>
            <a:ext cx="6960035" cy="536622"/>
          </a:xfrm>
          <a:prstGeom prst="rect">
            <a:avLst/>
          </a:prstGeom>
          <a:noFill/>
          <a:ln w="9525">
            <a:noFill/>
          </a:ln>
        </p:spPr>
        <p:txBody>
          <a:bodyPr wrap="square" lIns="0" tIns="0" rIns="0" bIns="0" anchor="t" anchorCtr="0">
            <a:spAutoFit/>
          </a:bodyPr>
          <a:lstStyle/>
          <a:p>
            <a:pPr algn="r" defTabSz="1216025">
              <a:lnSpc>
                <a:spcPct val="120000"/>
              </a:lnSpc>
              <a:spcBef>
                <a:spcPct val="20000"/>
              </a:spcBef>
            </a:pPr>
            <a:r>
              <a:rPr lang="en-US" altLang="zh-CN" sz="3200" b="1" smtClean="0">
                <a:solidFill>
                  <a:srgbClr val="FFFFFF"/>
                </a:solidFill>
                <a:latin typeface="Arial" panose="020B0604020202020204" pitchFamily="34" charset="0"/>
                <a:cs typeface="Arial" panose="020B0604020202020204" pitchFamily="34" charset="0"/>
                <a:sym typeface="Arial" panose="020B0604020202020204" pitchFamily="34" charset="0"/>
              </a:rPr>
              <a:t> </a:t>
            </a:r>
            <a:endParaRPr lang="zh-CN" altLang="en-US" sz="2800" b="1"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2000" fill="hold">
                                          <p:stCondLst>
                                            <p:cond delay="0"/>
                                          </p:stCondLst>
                                        </p:cTn>
                                        <p:tgtEl>
                                          <p:spTgt spid="17"/>
                                        </p:tgtEl>
                                        <p:attrNameLst>
                                          <p:attrName>style.visibility</p:attrName>
                                        </p:attrNameLst>
                                      </p:cBhvr>
                                      <p:to>
                                        <p:strVal val="visible"/>
                                      </p:to>
                                    </p:set>
                                    <p:animEffect transition="in" filter="wipe(right)">
                                      <p:cBhvr>
                                        <p:cTn id="7" dur="2000"/>
                                        <p:tgtEl>
                                          <p:spTgt spid="17"/>
                                        </p:tgtEl>
                                      </p:cBhvr>
                                    </p:animEffect>
                                  </p:childTnLst>
                                </p:cTn>
                              </p:par>
                              <p:par>
                                <p:cTn id="8" presetID="22" presetClass="entr" presetSubtype="1" fill="hold" nodeType="withEffect">
                                  <p:stCondLst>
                                    <p:cond delay="0"/>
                                  </p:stCondLst>
                                  <p:childTnLst>
                                    <p:set>
                                      <p:cBhvr>
                                        <p:cTn id="9" dur="2000" fill="hold">
                                          <p:stCondLst>
                                            <p:cond delay="0"/>
                                          </p:stCondLst>
                                        </p:cTn>
                                        <p:tgtEl>
                                          <p:spTgt spid="6149">
                                            <p:txEl>
                                              <p:pRg st="0" end="0"/>
                                            </p:txEl>
                                          </p:spTgt>
                                        </p:tgtEl>
                                        <p:attrNameLst>
                                          <p:attrName>style.visibility</p:attrName>
                                        </p:attrNameLst>
                                      </p:cBhvr>
                                      <p:to>
                                        <p:strVal val="visible"/>
                                      </p:to>
                                    </p:set>
                                    <p:animEffect transition="in" filter="wipe(up)">
                                      <p:cBhvr>
                                        <p:cTn id="10" dur="2000"/>
                                        <p:tgtEl>
                                          <p:spTgt spid="61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稻壳儿春秋广告/盗版必究        原创来源：http://chn.docer.com/works?userid=199329941#!/work_time"/>
          <p:cNvSpPr/>
          <p:nvPr/>
        </p:nvSpPr>
        <p:spPr>
          <a:xfrm rot="2700000">
            <a:off x="3851140" y="-3673879"/>
            <a:ext cx="6909795" cy="6909793"/>
          </a:xfrm>
          <a:prstGeom prst="roundRect">
            <a:avLst/>
          </a:prstGeom>
          <a:solidFill>
            <a:srgbClr val="028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9" name="稻壳儿春秋广告/盗版必究        原创来源：http://chn.docer.com/works?userid=199329941#!/work_time"/>
          <p:cNvSpPr/>
          <p:nvPr/>
        </p:nvSpPr>
        <p:spPr>
          <a:xfrm rot="2700000">
            <a:off x="7753438" y="3697885"/>
            <a:ext cx="7486472" cy="7486467"/>
          </a:xfrm>
          <a:prstGeom prst="roundRect">
            <a:avLst/>
          </a:prstGeom>
          <a:solidFill>
            <a:srgbClr val="F67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8" name="稻壳儿春秋广告/盗版必究        原创来源：http://chn.docer.com/works?userid=199329941#!/work_time"/>
          <p:cNvSpPr/>
          <p:nvPr/>
        </p:nvSpPr>
        <p:spPr>
          <a:xfrm rot="2700000">
            <a:off x="3679692" y="-4330467"/>
            <a:ext cx="6909795" cy="690979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9" name="稻壳儿春秋广告/盗版必究        原创来源：http://chn.docer.com/works?userid=199329941#!/work_time"/>
          <p:cNvSpPr/>
          <p:nvPr/>
        </p:nvSpPr>
        <p:spPr>
          <a:xfrm rot="2700000">
            <a:off x="2303731" y="1083168"/>
            <a:ext cx="1142946" cy="1142946"/>
          </a:xfrm>
          <a:prstGeom prst="roundRect">
            <a:avLst/>
          </a:prstGeom>
          <a:solidFill>
            <a:srgbClr val="0B50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20" name="稻壳儿春秋广告/盗版必究        原创来源：http://chn.docer.com/works?userid=199329941#!/work_time"/>
          <p:cNvSpPr txBox="1"/>
          <p:nvPr/>
        </p:nvSpPr>
        <p:spPr>
          <a:xfrm flipH="1">
            <a:off x="695325" y="4961255"/>
            <a:ext cx="6714490" cy="10604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defRPr/>
            </a:pPr>
            <a:r>
              <a:rPr lang="en-US" altLang="zh-CN" sz="14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 Use Case (Trường hợp sử dụng) là “Một kỹ thuật được dùng trong kỹ thuật phần mềm và hệ thống để nắm bắt yêu cầu chức năng hệ thống. Use Case mô tả sự tương tác đặc trưng giữa người dùng bên ngoài (Actor) và hệ thống.”</a:t>
            </a:r>
            <a:r>
              <a:rPr lang="en-US" altLang="zh-CN" sz="9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 </a:t>
            </a:r>
            <a:endParaRPr lang="en-US" altLang="zh-CN" sz="9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22" name="稻壳儿春秋广告/盗版必究        原创来源：http://chn.docer.com/works?userid=199329941#!/work_time"/>
          <p:cNvSpPr txBox="1"/>
          <p:nvPr/>
        </p:nvSpPr>
        <p:spPr>
          <a:xfrm flipH="1">
            <a:off x="777240" y="4192905"/>
            <a:ext cx="5426075" cy="706755"/>
          </a:xfrm>
          <a:prstGeom prst="rect">
            <a:avLst/>
          </a:prstGeom>
          <a:noFill/>
        </p:spPr>
        <p:txBody>
          <a:bodyPr wrap="square" rtlCol="0">
            <a:spAutoFit/>
          </a:bodyPr>
          <a:lstStyle/>
          <a:p>
            <a:pPr lvl="0">
              <a:defRPr/>
            </a:pPr>
            <a:r>
              <a:rPr lang="en-US" altLang="zh-CN" sz="40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VẼ SƠ ĐỒ USE CASE</a:t>
            </a:r>
            <a:endParaRPr lang="en-US" altLang="zh-CN" sz="40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23" name="稻壳儿春秋广告/盗版必究        原创来源：http://chn.docer.com/works?userid=199329941#!/work_time"/>
          <p:cNvSpPr txBox="1"/>
          <p:nvPr/>
        </p:nvSpPr>
        <p:spPr>
          <a:xfrm flipH="1">
            <a:off x="563245" y="3233179"/>
            <a:ext cx="2778958" cy="706755"/>
          </a:xfrm>
          <a:prstGeom prst="rect">
            <a:avLst/>
          </a:prstGeom>
          <a:noFill/>
        </p:spPr>
        <p:txBody>
          <a:bodyPr wrap="square" rtlCol="0">
            <a:spAutoFit/>
          </a:bodyPr>
          <a:lstStyle/>
          <a:p>
            <a:pPr lvl="0">
              <a:defRPr/>
            </a:pPr>
            <a:endParaRPr lang="en-US" altLang="zh-CN" sz="4000" dirty="0">
              <a:solidFill>
                <a:srgbClr val="F67654"/>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24" name="稻壳儿春秋广告/盗版必究        原创来源：http://chn.docer.com/works?userid=199329941#!/work_time"/>
          <p:cNvSpPr/>
          <p:nvPr/>
        </p:nvSpPr>
        <p:spPr>
          <a:xfrm rot="2700000">
            <a:off x="6678765" y="-1687006"/>
            <a:ext cx="3374012" cy="3374012"/>
          </a:xfrm>
          <a:prstGeom prst="roundRect">
            <a:avLst/>
          </a:prstGeom>
          <a:solidFill>
            <a:srgbClr val="2A2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to="" calcmode="lin" valueType="num">
                                      <p:cBhvr>
                                        <p:cTn id="7" dur="1" fill="hold"/>
                                        <p:tgtEl>
                                          <p:spTgt spid="19"/>
                                        </p:tgtEl>
                                      </p:cBhvr>
                                    </p:anim>
                                  </p:childTnLst>
                                </p:cTn>
                              </p:par>
                              <p:par>
                                <p:cTn id="8" presetID="24"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 to="" calcmode="lin" valueType="num">
                                      <p:cBhvr>
                                        <p:cTn id="10" dur="1" fill="hold"/>
                                        <p:tgtEl>
                                          <p:spTgt spid="24"/>
                                        </p:tgtEl>
                                      </p:cBhvr>
                                    </p:anim>
                                  </p:childTnLst>
                                </p:cTn>
                              </p:par>
                              <p:par>
                                <p:cTn id="11" presetID="24" presetClass="entr" presetSubtype="0" fill="hold" grpId="1" nodeType="withEffect">
                                  <p:stCondLst>
                                    <p:cond delay="0"/>
                                  </p:stCondLst>
                                  <p:childTnLst>
                                    <p:set>
                                      <p:cBhvr>
                                        <p:cTn id="12" dur="1" fill="hold">
                                          <p:stCondLst>
                                            <p:cond delay="0"/>
                                          </p:stCondLst>
                                        </p:cTn>
                                        <p:tgtEl>
                                          <p:spTgt spid="24"/>
                                        </p:tgtEl>
                                        <p:attrNameLst>
                                          <p:attrName>style.visibility</p:attrName>
                                        </p:attrNameLst>
                                      </p:cBhvr>
                                      <p:to>
                                        <p:strVal val="visible"/>
                                      </p:to>
                                    </p:set>
                                    <p:anim to="" calcmode="lin" valueType="num">
                                      <p:cBhvr>
                                        <p:cTn id="13" dur="1" fill="hold"/>
                                        <p:tgtEl>
                                          <p:spTgt spid="24"/>
                                        </p:tgtEl>
                                      </p:cBhvr>
                                    </p:anim>
                                  </p:childTnLst>
                                </p:cTn>
                              </p:par>
                              <p:par>
                                <p:cTn id="14" presetID="2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edge">
                                      <p:cBhvr>
                                        <p:cTn id="16" dur="2000"/>
                                        <p:tgtEl>
                                          <p:spTgt spid="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6" presetClass="emph" presetSubtype="0" fill="hold" grpId="0" nodeType="withEffect">
                                  <p:stCondLst>
                                    <p:cond delay="0"/>
                                  </p:stCondLst>
                                  <p:iterate type="lt">
                                    <p:tmPct val="4000"/>
                                  </p:iterate>
                                  <p:childTnLst>
                                    <p:set>
                                      <p:cBhvr override="childStyle">
                                        <p:cTn id="21" dur="500" fill="hold"/>
                                        <p:tgtEl>
                                          <p:spTgt spid="22"/>
                                        </p:tgtEl>
                                        <p:attrNameLst>
                                          <p:attrName>style.color</p:attrName>
                                        </p:attrNameLst>
                                      </p:cBhvr>
                                      <p:to>
                                        <p:clrVal>
                                          <a:srgbClr val="07A725"/>
                                        </p:clrVal>
                                      </p:to>
                                    </p:set>
                                    <p:set>
                                      <p:cBhvr>
                                        <p:cTn id="22" dur="500" fill="hold"/>
                                        <p:tgtEl>
                                          <p:spTgt spid="22"/>
                                        </p:tgtEl>
                                        <p:attrNameLst>
                                          <p:attrName>fillcolor</p:attrName>
                                        </p:attrNameLst>
                                      </p:cBhvr>
                                      <p:to>
                                        <p:clrVal>
                                          <a:srgbClr val="07A725"/>
                                        </p:clrVal>
                                      </p:to>
                                    </p:set>
                                    <p:set>
                                      <p:cBhvr>
                                        <p:cTn id="23" dur="500" fill="hold"/>
                                        <p:tgtEl>
                                          <p:spTgt spid="2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9" grpId="0" bldLvl="0" animBg="1"/>
      <p:bldP spid="22" grpId="0"/>
      <p:bldP spid="24" grpId="0" animBg="1"/>
      <p:bldP spid="24"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矩形 19"/>
          <p:cNvSpPr/>
          <p:nvPr/>
        </p:nvSpPr>
        <p:spPr>
          <a:xfrm>
            <a:off x="5622290" y="5238115"/>
            <a:ext cx="5777230" cy="332105"/>
          </a:xfrm>
          <a:prstGeom prst="rect">
            <a:avLst/>
          </a:prstGeom>
          <a:noFill/>
          <a:ln w="9525">
            <a:noFill/>
          </a:ln>
        </p:spPr>
        <p:txBody>
          <a:bodyPr wrap="square" lIns="0" tIns="0" rIns="0" bIns="0" anchor="t" anchorCtr="0">
            <a:spAutoFit/>
          </a:bodyPr>
          <a:lstStyle/>
          <a:p>
            <a:pPr algn="dist" defTabSz="1216025">
              <a:lnSpc>
                <a:spcPct val="120000"/>
              </a:lnSpc>
              <a:spcBef>
                <a:spcPct val="20000"/>
              </a:spcBef>
            </a:pPr>
            <a:endParaRPr lang="en-US" altLang="zh-CN"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9" name="矩形 3"/>
          <p:cNvSpPr/>
          <p:nvPr/>
        </p:nvSpPr>
        <p:spPr>
          <a:xfrm>
            <a:off x="0" y="323056"/>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Rectangles 4"/>
          <p:cNvSpPr/>
          <p:nvPr/>
        </p:nvSpPr>
        <p:spPr>
          <a:xfrm>
            <a:off x="9525" y="-14605"/>
            <a:ext cx="4229735" cy="691705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s 5"/>
          <p:cNvSpPr/>
          <p:nvPr/>
        </p:nvSpPr>
        <p:spPr>
          <a:xfrm>
            <a:off x="1022985" y="648970"/>
            <a:ext cx="10376535" cy="571881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1"/>
          <a:stretch>
            <a:fillRect/>
          </a:stretch>
        </p:blipFill>
        <p:spPr>
          <a:xfrm>
            <a:off x="1685925" y="946785"/>
            <a:ext cx="9136380" cy="5029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24581">
                                            <p:txEl>
                                              <p:pRg st="0" end="0"/>
                                            </p:txEl>
                                          </p:spTgt>
                                        </p:tgtEl>
                                        <p:attrNameLst>
                                          <p:attrName>style.visibility</p:attrName>
                                        </p:attrNameLst>
                                      </p:cBhvr>
                                      <p:to>
                                        <p:strVal val="visible"/>
                                      </p:to>
                                    </p:set>
                                    <p:anim calcmode="discrete" valueType="clr">
                                      <p:cBhvr override="childStyle">
                                        <p:cTn id="7" dur="80"/>
                                        <p:tgtEl>
                                          <p:spTgt spid="2458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4581">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24581">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5488</Words>
  <Application>WPS Presentation</Application>
  <PresentationFormat>Widescreen</PresentationFormat>
  <Paragraphs>299</Paragraphs>
  <Slides>40</Slides>
  <Notes>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40</vt:i4>
      </vt:variant>
    </vt:vector>
  </HeadingPairs>
  <TitlesOfParts>
    <vt:vector size="53" baseType="lpstr">
      <vt:lpstr>Arial</vt:lpstr>
      <vt:lpstr>SimSun</vt:lpstr>
      <vt:lpstr>Wingdings</vt:lpstr>
      <vt:lpstr>Calibri</vt:lpstr>
      <vt:lpstr>Arial Unicode MS</vt:lpstr>
      <vt:lpstr>Times New Roman</vt:lpstr>
      <vt:lpstr>Droid Sans Fallback</vt:lpstr>
      <vt:lpstr>Yu Gothic UI</vt:lpstr>
      <vt:lpstr>Microsoft YaHei</vt:lpstr>
      <vt:lpstr>Calibri Light</vt:lpstr>
      <vt:lpstr>Arial (Body)</vt:lpstr>
      <vt:lpstr>Wingdings</vt:lpstr>
      <vt:lpstr>Office 主题</vt:lpstr>
      <vt:lpstr>PowerPoint 演示文稿</vt:lpstr>
      <vt:lpstr>PowerPoint 演示文稿</vt:lpstr>
      <vt:lpstr>CONTENT</vt:lpstr>
      <vt:lpstr>CONTENT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THIẾT LẬP CƠ SỞ DỮ LIỆU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ZhuLong</dc:creator>
  <cp:lastModifiedBy>Nguyen Thanh Ha (FPL HCM)</cp:lastModifiedBy>
  <cp:revision>202</cp:revision>
  <dcterms:created xsi:type="dcterms:W3CDTF">2016-01-04T13:36:00Z</dcterms:created>
  <dcterms:modified xsi:type="dcterms:W3CDTF">2022-12-09T08:33:33Z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1033-11.2.0.9739</vt:lpwstr>
  </property>
  <property fmtid="{D5CDD505-2E9C-101B-9397-08002B2CF9AE}" pid="3" name="ICV">
    <vt:lpwstr>4688F3BB3C3C46E5BA57685F8FFA6D39</vt:lpwstr>
  </property>
</Properties>
</file>